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media2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media1.mov>
</file>

<file path=ppt/media/media2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b="0" spc="-232" sz="11600"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Миска салата с жареным рисом, варёными яйцами и палочками для еды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Тарелка с рублеными котлетами из лосося, салатом и хумусом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Тарелка пасты папарделле с зелёным маслом из петрушки, жареным фундуком и стружкой сыра пармезан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миска салата с жареным рисом, варёными яйцами и палочками для еды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Авокадо и лаймы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b="0" spc="-232" sz="11600"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арелка с рублеными котлетами из лосося, салатом и хумусом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Тарелка пасты папарделле с зелёным маслом из петрушки, жареным фундуком и стружкой сыра пармезан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3.jpeg"/><Relationship Id="rId4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atlearn"/>
          <p:cNvSpPr txBox="1"/>
          <p:nvPr/>
        </p:nvSpPr>
        <p:spPr>
          <a:xfrm>
            <a:off x="-2133394" y="3398911"/>
            <a:ext cx="29088418" cy="5582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0">
                <a:solidFill>
                  <a:srgbClr val="3A60E4">
                    <a:alpha val="10181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tatlearn</a:t>
            </a:r>
          </a:p>
        </p:txBody>
      </p:sp>
      <p:sp>
        <p:nvSpPr>
          <p:cNvPr id="152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153" name="tatlear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tatlearn</a:t>
            </a:r>
          </a:p>
        </p:txBody>
      </p:sp>
      <p:sp>
        <p:nvSpPr>
          <p:cNvPr id="154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5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rontenhtml"/>
          <p:cNvSpPr txBox="1"/>
          <p:nvPr/>
        </p:nvSpPr>
        <p:spPr>
          <a:xfrm>
            <a:off x="-1697176" y="4896079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frontenhtml</a:t>
            </a:r>
          </a:p>
        </p:txBody>
      </p:sp>
      <p:sp>
        <p:nvSpPr>
          <p:cNvPr id="215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216" name="ильдар валиев"/>
          <p:cNvSpPr txBox="1"/>
          <p:nvPr/>
        </p:nvSpPr>
        <p:spPr>
          <a:xfrm>
            <a:off x="1855977" y="1460587"/>
            <a:ext cx="6029707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ильдар валиев</a:t>
            </a:r>
          </a:p>
        </p:txBody>
      </p:sp>
      <p:pic>
        <p:nvPicPr>
          <p:cNvPr id="217" name="photo_2022-04-17 04.32.40.jpeg" descr="photo_2022-04-17 04.32.40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7058" y="3625750"/>
            <a:ext cx="6873109" cy="687310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444500" dist="268226" dir="5400000">
              <a:srgbClr val="000000">
                <a:alpha val="33742"/>
              </a:srgbClr>
            </a:outerShdw>
          </a:effectLst>
        </p:spPr>
      </p:pic>
      <p:sp>
        <p:nvSpPr>
          <p:cNvPr id="218" name="@IldarValiev7"/>
          <p:cNvSpPr txBox="1"/>
          <p:nvPr/>
        </p:nvSpPr>
        <p:spPr>
          <a:xfrm>
            <a:off x="18763064" y="3085270"/>
            <a:ext cx="2724913" cy="440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@IldarValiev7</a:t>
            </a:r>
          </a:p>
        </p:txBody>
      </p:sp>
      <p:sp>
        <p:nvSpPr>
          <p:cNvPr id="219" name="frontend dev - native js…"/>
          <p:cNvSpPr txBox="1"/>
          <p:nvPr/>
        </p:nvSpPr>
        <p:spPr>
          <a:xfrm>
            <a:off x="1863598" y="6459818"/>
            <a:ext cx="8382001" cy="1204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frontend dev - native js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html templates - html, scss, gulp</a:t>
            </a:r>
          </a:p>
        </p:txBody>
      </p:sp>
      <p:pic>
        <p:nvPicPr>
          <p:cNvPr id="220" name="photo_2022-04-17 04.44.52.jpeg" descr="photo_2022-04-17 04.44.52.jpeg"/>
          <p:cNvPicPr>
            <a:picLocks noChangeAspect="1"/>
          </p:cNvPicPr>
          <p:nvPr/>
        </p:nvPicPr>
        <p:blipFill>
          <a:blip r:embed="rId3">
            <a:extLst/>
          </a:blip>
          <a:srcRect l="2916" t="3750" r="0" b="0"/>
          <a:stretch>
            <a:fillRect/>
          </a:stretch>
        </p:blipFill>
        <p:spPr>
          <a:xfrm>
            <a:off x="14605505" y="3625096"/>
            <a:ext cx="6932975" cy="6873465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22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machinelea"/>
          <p:cNvSpPr txBox="1"/>
          <p:nvPr/>
        </p:nvSpPr>
        <p:spPr>
          <a:xfrm>
            <a:off x="-1697176" y="4896079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machinelea</a:t>
            </a:r>
          </a:p>
        </p:txBody>
      </p:sp>
      <p:sp>
        <p:nvSpPr>
          <p:cNvPr id="225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226" name="данис батыршин"/>
          <p:cNvSpPr txBox="1"/>
          <p:nvPr/>
        </p:nvSpPr>
        <p:spPr>
          <a:xfrm>
            <a:off x="1855977" y="1460587"/>
            <a:ext cx="6896101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данис батыршин</a:t>
            </a:r>
          </a:p>
        </p:txBody>
      </p:sp>
      <p:pic>
        <p:nvPicPr>
          <p:cNvPr id="227" name="photo_2022-04-17 04.32.40.jpeg" descr="photo_2022-04-17 04.32.40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7058" y="3625750"/>
            <a:ext cx="6873109" cy="687310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444500" dist="268226" dir="5400000">
              <a:srgbClr val="000000">
                <a:alpha val="33742"/>
              </a:srgbClr>
            </a:outerShdw>
          </a:effectLst>
        </p:spPr>
      </p:pic>
      <p:sp>
        <p:nvSpPr>
          <p:cNvPr id="228" name="@danisbatyrshin"/>
          <p:cNvSpPr txBox="1"/>
          <p:nvPr/>
        </p:nvSpPr>
        <p:spPr>
          <a:xfrm>
            <a:off x="18170397" y="3064104"/>
            <a:ext cx="3399283" cy="922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@danisbatyrshin</a:t>
            </a:r>
          </a:p>
        </p:txBody>
      </p:sp>
      <p:sp>
        <p:nvSpPr>
          <p:cNvPr id="229" name="ml - pytorch…"/>
          <p:cNvSpPr txBox="1"/>
          <p:nvPr/>
        </p:nvSpPr>
        <p:spPr>
          <a:xfrm>
            <a:off x="1863598" y="6459818"/>
            <a:ext cx="4127501" cy="1204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ml - pytorch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backend - flask</a:t>
            </a:r>
          </a:p>
        </p:txBody>
      </p:sp>
      <p:pic>
        <p:nvPicPr>
          <p:cNvPr id="230" name="photo_2022-04-17 04.49.04.jpeg" descr="photo_2022-04-17 04.49.04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36145" y="3622083"/>
            <a:ext cx="6874934" cy="6874934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Slide Number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2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mlbacjedm"/>
          <p:cNvSpPr txBox="1"/>
          <p:nvPr/>
        </p:nvSpPr>
        <p:spPr>
          <a:xfrm>
            <a:off x="-325576" y="4896079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mlbacjedm</a:t>
            </a:r>
          </a:p>
        </p:txBody>
      </p:sp>
      <p:sp>
        <p:nvSpPr>
          <p:cNvPr id="235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236" name="кирилл пантелеев"/>
          <p:cNvSpPr txBox="1"/>
          <p:nvPr/>
        </p:nvSpPr>
        <p:spPr>
          <a:xfrm>
            <a:off x="1855977" y="1460587"/>
            <a:ext cx="7356349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кирилл пантелеев</a:t>
            </a:r>
          </a:p>
        </p:txBody>
      </p:sp>
      <p:sp>
        <p:nvSpPr>
          <p:cNvPr id="237" name="@gigasterk"/>
          <p:cNvSpPr txBox="1"/>
          <p:nvPr/>
        </p:nvSpPr>
        <p:spPr>
          <a:xfrm>
            <a:off x="18525997" y="3064104"/>
            <a:ext cx="2324482" cy="922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@gigasterk</a:t>
            </a:r>
          </a:p>
        </p:txBody>
      </p:sp>
      <p:sp>
        <p:nvSpPr>
          <p:cNvPr id="238" name="ml - pytorch, transformers…"/>
          <p:cNvSpPr txBox="1"/>
          <p:nvPr/>
        </p:nvSpPr>
        <p:spPr>
          <a:xfrm>
            <a:off x="1863598" y="6459818"/>
            <a:ext cx="6778245" cy="1204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ml - pytorch, transformers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backend - flask</a:t>
            </a:r>
          </a:p>
        </p:txBody>
      </p:sp>
      <p:pic>
        <p:nvPicPr>
          <p:cNvPr id="239" name="photo_2022-04-17 04.52.57.jpeg" descr="photo_2022-04-17 04.52.57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30494" y="3611441"/>
            <a:ext cx="6605938" cy="6901727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444500" dist="268226" dir="5400000">
              <a:srgbClr val="000000">
                <a:alpha val="33742"/>
              </a:srgbClr>
            </a:outerShdw>
          </a:effectLst>
        </p:spPr>
      </p:pic>
      <p:sp>
        <p:nvSpPr>
          <p:cNvPr id="240" name="Slide Number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41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backend de"/>
          <p:cNvSpPr txBox="1"/>
          <p:nvPr/>
        </p:nvSpPr>
        <p:spPr>
          <a:xfrm>
            <a:off x="-1697176" y="4896079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backend de</a:t>
            </a:r>
          </a:p>
        </p:txBody>
      </p:sp>
      <p:sp>
        <p:nvSpPr>
          <p:cNvPr id="244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245" name="булат гумеров"/>
          <p:cNvSpPr txBox="1"/>
          <p:nvPr/>
        </p:nvSpPr>
        <p:spPr>
          <a:xfrm>
            <a:off x="1855977" y="1460587"/>
            <a:ext cx="5913121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булат гумеров</a:t>
            </a:r>
          </a:p>
        </p:txBody>
      </p:sp>
      <p:pic>
        <p:nvPicPr>
          <p:cNvPr id="246" name="photo_2022-04-17 04.55.21.jpeg" descr="photo_2022-04-17 04.55.2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7058" y="3625750"/>
            <a:ext cx="6873109" cy="687310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444500" dist="268226" dir="5400000">
              <a:srgbClr val="000000">
                <a:alpha val="33742"/>
              </a:srgbClr>
            </a:outerShdw>
          </a:effectLst>
        </p:spPr>
      </p:pic>
      <p:sp>
        <p:nvSpPr>
          <p:cNvPr id="247" name="@gumaonelove"/>
          <p:cNvSpPr txBox="1"/>
          <p:nvPr/>
        </p:nvSpPr>
        <p:spPr>
          <a:xfrm>
            <a:off x="18339731" y="3047170"/>
            <a:ext cx="3157348" cy="922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@gumaonelove</a:t>
            </a:r>
          </a:p>
        </p:txBody>
      </p:sp>
      <p:sp>
        <p:nvSpPr>
          <p:cNvPr id="248" name="backend - django…"/>
          <p:cNvSpPr txBox="1"/>
          <p:nvPr/>
        </p:nvSpPr>
        <p:spPr>
          <a:xfrm>
            <a:off x="1863598" y="6459818"/>
            <a:ext cx="6439409" cy="1204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backend - django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devops - nginx, gunicorn</a:t>
            </a:r>
          </a:p>
        </p:txBody>
      </p:sp>
      <p:sp>
        <p:nvSpPr>
          <p:cNvPr id="249" name="Slide Number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50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Планыплан"/>
          <p:cNvSpPr txBox="1"/>
          <p:nvPr/>
        </p:nvSpPr>
        <p:spPr>
          <a:xfrm>
            <a:off x="-1714109" y="4514941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Планыплан</a:t>
            </a:r>
          </a:p>
        </p:txBody>
      </p:sp>
      <p:sp>
        <p:nvSpPr>
          <p:cNvPr id="253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254" name="дальнейшие планы"/>
          <p:cNvSpPr txBox="1"/>
          <p:nvPr/>
        </p:nvSpPr>
        <p:spPr>
          <a:xfrm>
            <a:off x="1855977" y="1460587"/>
            <a:ext cx="7785355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дальнейшие планы</a:t>
            </a:r>
          </a:p>
        </p:txBody>
      </p:sp>
      <p:sp>
        <p:nvSpPr>
          <p:cNvPr id="255" name="рефакторинг кода…"/>
          <p:cNvSpPr txBox="1"/>
          <p:nvPr/>
        </p:nvSpPr>
        <p:spPr>
          <a:xfrm>
            <a:off x="1897464" y="5607813"/>
            <a:ext cx="9647937" cy="2500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рефакторинг кода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разработка новой бизнес-логики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дообучение моделей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доработка базы данных с текстами</a:t>
            </a:r>
          </a:p>
        </p:txBody>
      </p:sp>
      <p:sp>
        <p:nvSpPr>
          <p:cNvPr id="256" name="Space Shuttle"/>
          <p:cNvSpPr/>
          <p:nvPr/>
        </p:nvSpPr>
        <p:spPr>
          <a:xfrm>
            <a:off x="18673571" y="2127501"/>
            <a:ext cx="2584005" cy="9917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fill="norm" stroke="1" extrusionOk="0">
                <a:moveTo>
                  <a:pt x="20394" y="0"/>
                </a:moveTo>
                <a:cubicBezTo>
                  <a:pt x="20178" y="0"/>
                  <a:pt x="19970" y="222"/>
                  <a:pt x="19816" y="620"/>
                </a:cubicBezTo>
                <a:lnTo>
                  <a:pt x="16216" y="9782"/>
                </a:lnTo>
                <a:cubicBezTo>
                  <a:pt x="15986" y="10368"/>
                  <a:pt x="15841" y="11151"/>
                  <a:pt x="15808" y="11989"/>
                </a:cubicBezTo>
                <a:lnTo>
                  <a:pt x="15802" y="12161"/>
                </a:lnTo>
                <a:lnTo>
                  <a:pt x="4312" y="12161"/>
                </a:lnTo>
                <a:cubicBezTo>
                  <a:pt x="4038" y="12161"/>
                  <a:pt x="3776" y="12317"/>
                  <a:pt x="3532" y="12772"/>
                </a:cubicBezTo>
                <a:lnTo>
                  <a:pt x="2739" y="14350"/>
                </a:lnTo>
                <a:cubicBezTo>
                  <a:pt x="2739" y="14350"/>
                  <a:pt x="1546" y="14844"/>
                  <a:pt x="246" y="16966"/>
                </a:cubicBezTo>
                <a:cubicBezTo>
                  <a:pt x="-17" y="17485"/>
                  <a:pt x="-158" y="18635"/>
                  <a:pt x="286" y="19068"/>
                </a:cubicBezTo>
                <a:cubicBezTo>
                  <a:pt x="731" y="19500"/>
                  <a:pt x="3522" y="21600"/>
                  <a:pt x="6830" y="21600"/>
                </a:cubicBezTo>
                <a:cubicBezTo>
                  <a:pt x="9448" y="21600"/>
                  <a:pt x="17348" y="21600"/>
                  <a:pt x="17348" y="21600"/>
                </a:cubicBezTo>
                <a:lnTo>
                  <a:pt x="19884" y="20571"/>
                </a:lnTo>
                <a:lnTo>
                  <a:pt x="19884" y="19943"/>
                </a:lnTo>
                <a:lnTo>
                  <a:pt x="18689" y="19696"/>
                </a:lnTo>
                <a:cubicBezTo>
                  <a:pt x="18732" y="19633"/>
                  <a:pt x="18852" y="19435"/>
                  <a:pt x="18921" y="18852"/>
                </a:cubicBezTo>
                <a:cubicBezTo>
                  <a:pt x="19458" y="19388"/>
                  <a:pt x="20276" y="19252"/>
                  <a:pt x="20276" y="19252"/>
                </a:cubicBezTo>
                <a:cubicBezTo>
                  <a:pt x="20276" y="19252"/>
                  <a:pt x="20552" y="17097"/>
                  <a:pt x="20122" y="15247"/>
                </a:cubicBezTo>
                <a:cubicBezTo>
                  <a:pt x="19348" y="15591"/>
                  <a:pt x="18846" y="16641"/>
                  <a:pt x="18846" y="16641"/>
                </a:cubicBezTo>
                <a:cubicBezTo>
                  <a:pt x="18846" y="16641"/>
                  <a:pt x="18658" y="16167"/>
                  <a:pt x="18460" y="15950"/>
                </a:cubicBezTo>
                <a:cubicBezTo>
                  <a:pt x="18567" y="15716"/>
                  <a:pt x="18682" y="15533"/>
                  <a:pt x="18682" y="15533"/>
                </a:cubicBezTo>
                <a:lnTo>
                  <a:pt x="18682" y="14816"/>
                </a:lnTo>
                <a:cubicBezTo>
                  <a:pt x="19233" y="15121"/>
                  <a:pt x="19966" y="14807"/>
                  <a:pt x="19966" y="14807"/>
                </a:cubicBezTo>
                <a:cubicBezTo>
                  <a:pt x="19966" y="14807"/>
                  <a:pt x="20155" y="12587"/>
                  <a:pt x="19652" y="10868"/>
                </a:cubicBezTo>
                <a:cubicBezTo>
                  <a:pt x="19210" y="11195"/>
                  <a:pt x="18888" y="11714"/>
                  <a:pt x="18682" y="12108"/>
                </a:cubicBezTo>
                <a:lnTo>
                  <a:pt x="18682" y="11897"/>
                </a:lnTo>
                <a:lnTo>
                  <a:pt x="18682" y="11128"/>
                </a:lnTo>
                <a:lnTo>
                  <a:pt x="19809" y="9004"/>
                </a:lnTo>
                <a:lnTo>
                  <a:pt x="21381" y="703"/>
                </a:lnTo>
                <a:cubicBezTo>
                  <a:pt x="21442" y="380"/>
                  <a:pt x="21353" y="0"/>
                  <a:pt x="21215" y="0"/>
                </a:cubicBezTo>
                <a:lnTo>
                  <a:pt x="20394" y="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7" name="Slide Number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58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Screen Recording 2022-04-17 at 09.02.32.mov" descr="Screen Recording 2022-04-17 at 09.02.32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720857" y="0"/>
            <a:ext cx="2194322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64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6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6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6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проблема"/>
          <p:cNvSpPr txBox="1"/>
          <p:nvPr/>
        </p:nvSpPr>
        <p:spPr>
          <a:xfrm>
            <a:off x="-4093243" y="4531874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проблема</a:t>
            </a:r>
          </a:p>
        </p:txBody>
      </p:sp>
      <p:sp>
        <p:nvSpPr>
          <p:cNvPr id="158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159" name="проблема"/>
          <p:cNvSpPr txBox="1"/>
          <p:nvPr/>
        </p:nvSpPr>
        <p:spPr>
          <a:xfrm>
            <a:off x="1698963" y="1426720"/>
            <a:ext cx="4391407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проблема </a:t>
            </a:r>
          </a:p>
        </p:txBody>
      </p:sp>
      <p:sp>
        <p:nvSpPr>
          <p:cNvPr id="160" name="отсутсвие интересных и одновременно…"/>
          <p:cNvSpPr txBox="1"/>
          <p:nvPr/>
        </p:nvSpPr>
        <p:spPr>
          <a:xfrm>
            <a:off x="1643464" y="6255513"/>
            <a:ext cx="11460481" cy="1204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отсутсвие интересных и одновременно 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эффективных способов выучить татарский</a:t>
            </a:r>
          </a:p>
        </p:txBody>
      </p:sp>
      <p:sp>
        <p:nvSpPr>
          <p:cNvPr id="161" name="Brain"/>
          <p:cNvSpPr/>
          <p:nvPr/>
        </p:nvSpPr>
        <p:spPr>
          <a:xfrm>
            <a:off x="19537410" y="1363049"/>
            <a:ext cx="2316746" cy="17774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65" h="21427" fill="norm" stroke="1" extrusionOk="0">
                <a:moveTo>
                  <a:pt x="7654" y="1"/>
                </a:moveTo>
                <a:cubicBezTo>
                  <a:pt x="6294" y="20"/>
                  <a:pt x="4753" y="903"/>
                  <a:pt x="4110" y="2532"/>
                </a:cubicBezTo>
                <a:cubicBezTo>
                  <a:pt x="4110" y="2532"/>
                  <a:pt x="4104" y="2532"/>
                  <a:pt x="4104" y="2532"/>
                </a:cubicBezTo>
                <a:cubicBezTo>
                  <a:pt x="3722" y="3624"/>
                  <a:pt x="3929" y="4445"/>
                  <a:pt x="3945" y="4495"/>
                </a:cubicBezTo>
                <a:cubicBezTo>
                  <a:pt x="3976" y="4602"/>
                  <a:pt x="3935" y="4724"/>
                  <a:pt x="3855" y="4767"/>
                </a:cubicBezTo>
                <a:cubicBezTo>
                  <a:pt x="3839" y="4774"/>
                  <a:pt x="3828" y="4781"/>
                  <a:pt x="3812" y="4781"/>
                </a:cubicBezTo>
                <a:cubicBezTo>
                  <a:pt x="3743" y="4788"/>
                  <a:pt x="3679" y="4730"/>
                  <a:pt x="3653" y="4644"/>
                </a:cubicBezTo>
                <a:cubicBezTo>
                  <a:pt x="3642" y="4595"/>
                  <a:pt x="3430" y="3790"/>
                  <a:pt x="3722" y="2691"/>
                </a:cubicBezTo>
                <a:cubicBezTo>
                  <a:pt x="3754" y="2562"/>
                  <a:pt x="3690" y="2425"/>
                  <a:pt x="3590" y="2425"/>
                </a:cubicBezTo>
                <a:cubicBezTo>
                  <a:pt x="1950" y="2425"/>
                  <a:pt x="273" y="5524"/>
                  <a:pt x="347" y="7372"/>
                </a:cubicBezTo>
                <a:cubicBezTo>
                  <a:pt x="353" y="7515"/>
                  <a:pt x="475" y="7579"/>
                  <a:pt x="555" y="7493"/>
                </a:cubicBezTo>
                <a:cubicBezTo>
                  <a:pt x="778" y="7236"/>
                  <a:pt x="1021" y="7029"/>
                  <a:pt x="1281" y="6886"/>
                </a:cubicBezTo>
                <a:cubicBezTo>
                  <a:pt x="1350" y="6850"/>
                  <a:pt x="1429" y="6879"/>
                  <a:pt x="1472" y="6964"/>
                </a:cubicBezTo>
                <a:cubicBezTo>
                  <a:pt x="1530" y="7078"/>
                  <a:pt x="1487" y="7236"/>
                  <a:pt x="1397" y="7279"/>
                </a:cubicBezTo>
                <a:cubicBezTo>
                  <a:pt x="1036" y="7471"/>
                  <a:pt x="750" y="7772"/>
                  <a:pt x="516" y="8129"/>
                </a:cubicBezTo>
                <a:cubicBezTo>
                  <a:pt x="-529" y="10034"/>
                  <a:pt x="140" y="12853"/>
                  <a:pt x="1392" y="14423"/>
                </a:cubicBezTo>
                <a:cubicBezTo>
                  <a:pt x="1610" y="14680"/>
                  <a:pt x="1833" y="14902"/>
                  <a:pt x="2056" y="15088"/>
                </a:cubicBezTo>
                <a:cubicBezTo>
                  <a:pt x="2156" y="15166"/>
                  <a:pt x="2358" y="15310"/>
                  <a:pt x="2352" y="15324"/>
                </a:cubicBezTo>
                <a:cubicBezTo>
                  <a:pt x="3759" y="16381"/>
                  <a:pt x="5347" y="16295"/>
                  <a:pt x="5973" y="16216"/>
                </a:cubicBezTo>
                <a:cubicBezTo>
                  <a:pt x="6105" y="16202"/>
                  <a:pt x="6238" y="16244"/>
                  <a:pt x="6344" y="16344"/>
                </a:cubicBezTo>
                <a:cubicBezTo>
                  <a:pt x="6567" y="16543"/>
                  <a:pt x="8073" y="17950"/>
                  <a:pt x="10605" y="17872"/>
                </a:cubicBezTo>
                <a:cubicBezTo>
                  <a:pt x="11231" y="17850"/>
                  <a:pt x="12001" y="17751"/>
                  <a:pt x="12824" y="17401"/>
                </a:cubicBezTo>
                <a:cubicBezTo>
                  <a:pt x="13912" y="16937"/>
                  <a:pt x="14755" y="15760"/>
                  <a:pt x="14686" y="14325"/>
                </a:cubicBezTo>
                <a:cubicBezTo>
                  <a:pt x="14506" y="12369"/>
                  <a:pt x="13817" y="11205"/>
                  <a:pt x="12469" y="10377"/>
                </a:cubicBezTo>
                <a:cubicBezTo>
                  <a:pt x="11806" y="9970"/>
                  <a:pt x="11046" y="9898"/>
                  <a:pt x="10467" y="9926"/>
                </a:cubicBezTo>
                <a:cubicBezTo>
                  <a:pt x="10122" y="9948"/>
                  <a:pt x="9815" y="9999"/>
                  <a:pt x="9550" y="10056"/>
                </a:cubicBezTo>
                <a:lnTo>
                  <a:pt x="9512" y="10069"/>
                </a:lnTo>
                <a:cubicBezTo>
                  <a:pt x="8599" y="10283"/>
                  <a:pt x="8137" y="10662"/>
                  <a:pt x="8132" y="10669"/>
                </a:cubicBezTo>
                <a:cubicBezTo>
                  <a:pt x="8111" y="10691"/>
                  <a:pt x="8085" y="10698"/>
                  <a:pt x="8064" y="10698"/>
                </a:cubicBezTo>
                <a:cubicBezTo>
                  <a:pt x="8006" y="10705"/>
                  <a:pt x="7952" y="10669"/>
                  <a:pt x="7920" y="10598"/>
                </a:cubicBezTo>
                <a:cubicBezTo>
                  <a:pt x="7872" y="10498"/>
                  <a:pt x="7899" y="10370"/>
                  <a:pt x="7968" y="10306"/>
                </a:cubicBezTo>
                <a:cubicBezTo>
                  <a:pt x="7989" y="10291"/>
                  <a:pt x="8266" y="10062"/>
                  <a:pt x="8807" y="9848"/>
                </a:cubicBezTo>
                <a:cubicBezTo>
                  <a:pt x="8903" y="9813"/>
                  <a:pt x="8918" y="9641"/>
                  <a:pt x="8839" y="9570"/>
                </a:cubicBezTo>
                <a:cubicBezTo>
                  <a:pt x="8313" y="9098"/>
                  <a:pt x="7617" y="8270"/>
                  <a:pt x="7416" y="7071"/>
                </a:cubicBezTo>
                <a:cubicBezTo>
                  <a:pt x="7394" y="6957"/>
                  <a:pt x="7448" y="6843"/>
                  <a:pt x="7533" y="6821"/>
                </a:cubicBezTo>
                <a:cubicBezTo>
                  <a:pt x="7618" y="6793"/>
                  <a:pt x="7698" y="6865"/>
                  <a:pt x="7719" y="6987"/>
                </a:cubicBezTo>
                <a:cubicBezTo>
                  <a:pt x="7942" y="8321"/>
                  <a:pt x="8912" y="9179"/>
                  <a:pt x="9358" y="9507"/>
                </a:cubicBezTo>
                <a:cubicBezTo>
                  <a:pt x="9469" y="9586"/>
                  <a:pt x="9597" y="9620"/>
                  <a:pt x="9719" y="9592"/>
                </a:cubicBezTo>
                <a:cubicBezTo>
                  <a:pt x="10234" y="9492"/>
                  <a:pt x="11518" y="9334"/>
                  <a:pt x="12595" y="9998"/>
                </a:cubicBezTo>
                <a:cubicBezTo>
                  <a:pt x="12998" y="10240"/>
                  <a:pt x="13345" y="10521"/>
                  <a:pt x="13636" y="10828"/>
                </a:cubicBezTo>
                <a:cubicBezTo>
                  <a:pt x="13743" y="10942"/>
                  <a:pt x="13897" y="10948"/>
                  <a:pt x="14008" y="10841"/>
                </a:cubicBezTo>
                <a:cubicBezTo>
                  <a:pt x="14640" y="10241"/>
                  <a:pt x="15270" y="10013"/>
                  <a:pt x="15902" y="10156"/>
                </a:cubicBezTo>
                <a:cubicBezTo>
                  <a:pt x="16756" y="10356"/>
                  <a:pt x="17361" y="11205"/>
                  <a:pt x="17584" y="11691"/>
                </a:cubicBezTo>
                <a:cubicBezTo>
                  <a:pt x="17626" y="11784"/>
                  <a:pt x="17616" y="11912"/>
                  <a:pt x="17552" y="11983"/>
                </a:cubicBezTo>
                <a:cubicBezTo>
                  <a:pt x="17526" y="12011"/>
                  <a:pt x="17499" y="12025"/>
                  <a:pt x="17468" y="12025"/>
                </a:cubicBezTo>
                <a:cubicBezTo>
                  <a:pt x="17414" y="12032"/>
                  <a:pt x="17357" y="11996"/>
                  <a:pt x="17325" y="11925"/>
                </a:cubicBezTo>
                <a:cubicBezTo>
                  <a:pt x="17144" y="11532"/>
                  <a:pt x="16602" y="10749"/>
                  <a:pt x="15849" y="10578"/>
                </a:cubicBezTo>
                <a:cubicBezTo>
                  <a:pt x="15313" y="10456"/>
                  <a:pt x="14766" y="10648"/>
                  <a:pt x="14214" y="11169"/>
                </a:cubicBezTo>
                <a:cubicBezTo>
                  <a:pt x="14123" y="11254"/>
                  <a:pt x="14108" y="11418"/>
                  <a:pt x="14177" y="11532"/>
                </a:cubicBezTo>
                <a:cubicBezTo>
                  <a:pt x="14389" y="11875"/>
                  <a:pt x="14565" y="12262"/>
                  <a:pt x="14698" y="12683"/>
                </a:cubicBezTo>
                <a:cubicBezTo>
                  <a:pt x="14847" y="13169"/>
                  <a:pt x="14952" y="13695"/>
                  <a:pt x="15005" y="14316"/>
                </a:cubicBezTo>
                <a:cubicBezTo>
                  <a:pt x="16369" y="14966"/>
                  <a:pt x="19967" y="14602"/>
                  <a:pt x="20652" y="11448"/>
                </a:cubicBezTo>
                <a:cubicBezTo>
                  <a:pt x="21071" y="9520"/>
                  <a:pt x="20280" y="7208"/>
                  <a:pt x="19086" y="6630"/>
                </a:cubicBezTo>
                <a:cubicBezTo>
                  <a:pt x="18943" y="6558"/>
                  <a:pt x="18795" y="6680"/>
                  <a:pt x="18758" y="6879"/>
                </a:cubicBezTo>
                <a:cubicBezTo>
                  <a:pt x="18652" y="7472"/>
                  <a:pt x="18444" y="7944"/>
                  <a:pt x="18242" y="8258"/>
                </a:cubicBezTo>
                <a:cubicBezTo>
                  <a:pt x="18189" y="8336"/>
                  <a:pt x="18189" y="8458"/>
                  <a:pt x="18242" y="8543"/>
                </a:cubicBezTo>
                <a:cubicBezTo>
                  <a:pt x="18338" y="8693"/>
                  <a:pt x="18481" y="8971"/>
                  <a:pt x="18635" y="9442"/>
                </a:cubicBezTo>
                <a:cubicBezTo>
                  <a:pt x="18667" y="9542"/>
                  <a:pt x="18640" y="9678"/>
                  <a:pt x="18565" y="9728"/>
                </a:cubicBezTo>
                <a:cubicBezTo>
                  <a:pt x="18544" y="9742"/>
                  <a:pt x="18529" y="9748"/>
                  <a:pt x="18507" y="9748"/>
                </a:cubicBezTo>
                <a:cubicBezTo>
                  <a:pt x="18438" y="9755"/>
                  <a:pt x="18375" y="9700"/>
                  <a:pt x="18348" y="9614"/>
                </a:cubicBezTo>
                <a:cubicBezTo>
                  <a:pt x="18348" y="9607"/>
                  <a:pt x="18226" y="9179"/>
                  <a:pt x="17977" y="8793"/>
                </a:cubicBezTo>
                <a:cubicBezTo>
                  <a:pt x="17653" y="8301"/>
                  <a:pt x="17271" y="8108"/>
                  <a:pt x="16836" y="8222"/>
                </a:cubicBezTo>
                <a:cubicBezTo>
                  <a:pt x="16740" y="8244"/>
                  <a:pt x="16650" y="8150"/>
                  <a:pt x="16650" y="8015"/>
                </a:cubicBezTo>
                <a:cubicBezTo>
                  <a:pt x="16650" y="7908"/>
                  <a:pt x="16708" y="7822"/>
                  <a:pt x="16783" y="7807"/>
                </a:cubicBezTo>
                <a:cubicBezTo>
                  <a:pt x="17244" y="7686"/>
                  <a:pt x="17610" y="7886"/>
                  <a:pt x="17791" y="8022"/>
                </a:cubicBezTo>
                <a:cubicBezTo>
                  <a:pt x="17871" y="8079"/>
                  <a:pt x="17971" y="8057"/>
                  <a:pt x="18030" y="7957"/>
                </a:cubicBezTo>
                <a:cubicBezTo>
                  <a:pt x="18444" y="7300"/>
                  <a:pt x="18980" y="5845"/>
                  <a:pt x="18215" y="4332"/>
                </a:cubicBezTo>
                <a:cubicBezTo>
                  <a:pt x="17738" y="3390"/>
                  <a:pt x="16750" y="2824"/>
                  <a:pt x="15965" y="2789"/>
                </a:cubicBezTo>
                <a:cubicBezTo>
                  <a:pt x="15901" y="2789"/>
                  <a:pt x="15843" y="2790"/>
                  <a:pt x="15779" y="2798"/>
                </a:cubicBezTo>
                <a:cubicBezTo>
                  <a:pt x="15647" y="2812"/>
                  <a:pt x="15403" y="2824"/>
                  <a:pt x="15074" y="2931"/>
                </a:cubicBezTo>
                <a:cubicBezTo>
                  <a:pt x="14560" y="3096"/>
                  <a:pt x="14279" y="3382"/>
                  <a:pt x="14273" y="3382"/>
                </a:cubicBezTo>
                <a:cubicBezTo>
                  <a:pt x="14204" y="3453"/>
                  <a:pt x="14107" y="3433"/>
                  <a:pt x="14054" y="3333"/>
                </a:cubicBezTo>
                <a:cubicBezTo>
                  <a:pt x="14007" y="3240"/>
                  <a:pt x="14019" y="3103"/>
                  <a:pt x="14088" y="3039"/>
                </a:cubicBezTo>
                <a:cubicBezTo>
                  <a:pt x="14114" y="3010"/>
                  <a:pt x="14470" y="2669"/>
                  <a:pt x="15096" y="2483"/>
                </a:cubicBezTo>
                <a:cubicBezTo>
                  <a:pt x="15186" y="2455"/>
                  <a:pt x="15227" y="2304"/>
                  <a:pt x="15169" y="2204"/>
                </a:cubicBezTo>
                <a:cubicBezTo>
                  <a:pt x="14341" y="648"/>
                  <a:pt x="11471" y="-173"/>
                  <a:pt x="10170" y="641"/>
                </a:cubicBezTo>
                <a:cubicBezTo>
                  <a:pt x="10048" y="719"/>
                  <a:pt x="9996" y="919"/>
                  <a:pt x="10059" y="1076"/>
                </a:cubicBezTo>
                <a:cubicBezTo>
                  <a:pt x="10203" y="1461"/>
                  <a:pt x="10265" y="1904"/>
                  <a:pt x="10233" y="2325"/>
                </a:cubicBezTo>
                <a:cubicBezTo>
                  <a:pt x="10228" y="2432"/>
                  <a:pt x="10165" y="2512"/>
                  <a:pt x="10091" y="2519"/>
                </a:cubicBezTo>
                <a:cubicBezTo>
                  <a:pt x="10080" y="2519"/>
                  <a:pt x="10075" y="2519"/>
                  <a:pt x="10064" y="2519"/>
                </a:cubicBezTo>
                <a:cubicBezTo>
                  <a:pt x="9979" y="2505"/>
                  <a:pt x="9916" y="2404"/>
                  <a:pt x="9927" y="2282"/>
                </a:cubicBezTo>
                <a:cubicBezTo>
                  <a:pt x="9937" y="2140"/>
                  <a:pt x="10011" y="1106"/>
                  <a:pt x="9295" y="520"/>
                </a:cubicBezTo>
                <a:cubicBezTo>
                  <a:pt x="8854" y="161"/>
                  <a:pt x="8273" y="-8"/>
                  <a:pt x="7654" y="1"/>
                </a:cubicBezTo>
                <a:close/>
                <a:moveTo>
                  <a:pt x="6930" y="3139"/>
                </a:moveTo>
                <a:cubicBezTo>
                  <a:pt x="7435" y="3144"/>
                  <a:pt x="7913" y="3351"/>
                  <a:pt x="8361" y="3761"/>
                </a:cubicBezTo>
                <a:cubicBezTo>
                  <a:pt x="8886" y="4239"/>
                  <a:pt x="9242" y="4895"/>
                  <a:pt x="9449" y="5352"/>
                </a:cubicBezTo>
                <a:cubicBezTo>
                  <a:pt x="9491" y="5444"/>
                  <a:pt x="9582" y="5480"/>
                  <a:pt x="9656" y="5430"/>
                </a:cubicBezTo>
                <a:cubicBezTo>
                  <a:pt x="10925" y="4509"/>
                  <a:pt x="12288" y="4695"/>
                  <a:pt x="13403" y="5952"/>
                </a:cubicBezTo>
                <a:cubicBezTo>
                  <a:pt x="13456" y="6009"/>
                  <a:pt x="13535" y="6015"/>
                  <a:pt x="13593" y="5958"/>
                </a:cubicBezTo>
                <a:cubicBezTo>
                  <a:pt x="13795" y="5758"/>
                  <a:pt x="14331" y="5353"/>
                  <a:pt x="15154" y="5617"/>
                </a:cubicBezTo>
                <a:cubicBezTo>
                  <a:pt x="15239" y="5631"/>
                  <a:pt x="15291" y="5745"/>
                  <a:pt x="15270" y="5867"/>
                </a:cubicBezTo>
                <a:cubicBezTo>
                  <a:pt x="15249" y="5981"/>
                  <a:pt x="15164" y="6045"/>
                  <a:pt x="15079" y="6016"/>
                </a:cubicBezTo>
                <a:cubicBezTo>
                  <a:pt x="14527" y="5866"/>
                  <a:pt x="14076" y="5967"/>
                  <a:pt x="13736" y="6331"/>
                </a:cubicBezTo>
                <a:cubicBezTo>
                  <a:pt x="13418" y="6673"/>
                  <a:pt x="13217" y="7243"/>
                  <a:pt x="13195" y="7856"/>
                </a:cubicBezTo>
                <a:cubicBezTo>
                  <a:pt x="13190" y="7964"/>
                  <a:pt x="13132" y="8050"/>
                  <a:pt x="13053" y="8057"/>
                </a:cubicBezTo>
                <a:cubicBezTo>
                  <a:pt x="13026" y="8057"/>
                  <a:pt x="13000" y="8057"/>
                  <a:pt x="12973" y="8028"/>
                </a:cubicBezTo>
                <a:cubicBezTo>
                  <a:pt x="12915" y="7985"/>
                  <a:pt x="12882" y="7900"/>
                  <a:pt x="12887" y="7814"/>
                </a:cubicBezTo>
                <a:cubicBezTo>
                  <a:pt x="12903" y="7336"/>
                  <a:pt x="13015" y="6880"/>
                  <a:pt x="13195" y="6509"/>
                </a:cubicBezTo>
                <a:cubicBezTo>
                  <a:pt x="13243" y="6416"/>
                  <a:pt x="13228" y="6295"/>
                  <a:pt x="13164" y="6224"/>
                </a:cubicBezTo>
                <a:cubicBezTo>
                  <a:pt x="11630" y="4532"/>
                  <a:pt x="10133" y="5487"/>
                  <a:pt x="9543" y="5994"/>
                </a:cubicBezTo>
                <a:cubicBezTo>
                  <a:pt x="9464" y="6058"/>
                  <a:pt x="9364" y="6023"/>
                  <a:pt x="9321" y="5909"/>
                </a:cubicBezTo>
                <a:cubicBezTo>
                  <a:pt x="9194" y="5559"/>
                  <a:pt x="8827" y="4688"/>
                  <a:pt x="8185" y="4102"/>
                </a:cubicBezTo>
                <a:cubicBezTo>
                  <a:pt x="7548" y="3524"/>
                  <a:pt x="6843" y="3403"/>
                  <a:pt x="6084" y="3746"/>
                </a:cubicBezTo>
                <a:cubicBezTo>
                  <a:pt x="5999" y="3781"/>
                  <a:pt x="5909" y="3717"/>
                  <a:pt x="5888" y="3603"/>
                </a:cubicBezTo>
                <a:cubicBezTo>
                  <a:pt x="5867" y="3496"/>
                  <a:pt x="5915" y="3375"/>
                  <a:pt x="5994" y="3346"/>
                </a:cubicBezTo>
                <a:cubicBezTo>
                  <a:pt x="6315" y="3204"/>
                  <a:pt x="6627" y="3136"/>
                  <a:pt x="6930" y="3139"/>
                </a:cubicBezTo>
                <a:close/>
                <a:moveTo>
                  <a:pt x="4412" y="7120"/>
                </a:moveTo>
                <a:cubicBezTo>
                  <a:pt x="4454" y="7118"/>
                  <a:pt x="4496" y="7136"/>
                  <a:pt x="4528" y="7178"/>
                </a:cubicBezTo>
                <a:cubicBezTo>
                  <a:pt x="5112" y="7964"/>
                  <a:pt x="5357" y="9491"/>
                  <a:pt x="4678" y="11169"/>
                </a:cubicBezTo>
                <a:cubicBezTo>
                  <a:pt x="4630" y="11290"/>
                  <a:pt x="4688" y="11440"/>
                  <a:pt x="4789" y="11448"/>
                </a:cubicBezTo>
                <a:cubicBezTo>
                  <a:pt x="5622" y="11512"/>
                  <a:pt x="7236" y="11876"/>
                  <a:pt x="8250" y="13725"/>
                </a:cubicBezTo>
                <a:cubicBezTo>
                  <a:pt x="8287" y="13789"/>
                  <a:pt x="8351" y="13816"/>
                  <a:pt x="8409" y="13781"/>
                </a:cubicBezTo>
                <a:cubicBezTo>
                  <a:pt x="9009" y="13474"/>
                  <a:pt x="9645" y="13354"/>
                  <a:pt x="10245" y="13439"/>
                </a:cubicBezTo>
                <a:cubicBezTo>
                  <a:pt x="10314" y="13447"/>
                  <a:pt x="10373" y="13374"/>
                  <a:pt x="10373" y="13281"/>
                </a:cubicBezTo>
                <a:cubicBezTo>
                  <a:pt x="10373" y="12831"/>
                  <a:pt x="10547" y="12183"/>
                  <a:pt x="11237" y="11833"/>
                </a:cubicBezTo>
                <a:cubicBezTo>
                  <a:pt x="11322" y="11791"/>
                  <a:pt x="11413" y="11855"/>
                  <a:pt x="11439" y="11970"/>
                </a:cubicBezTo>
                <a:cubicBezTo>
                  <a:pt x="11466" y="12077"/>
                  <a:pt x="11417" y="12190"/>
                  <a:pt x="11338" y="12233"/>
                </a:cubicBezTo>
                <a:cubicBezTo>
                  <a:pt x="10547" y="12640"/>
                  <a:pt x="10691" y="13418"/>
                  <a:pt x="10696" y="13446"/>
                </a:cubicBezTo>
                <a:cubicBezTo>
                  <a:pt x="10707" y="13510"/>
                  <a:pt x="10743" y="13552"/>
                  <a:pt x="10786" y="13567"/>
                </a:cubicBezTo>
                <a:cubicBezTo>
                  <a:pt x="11391" y="13788"/>
                  <a:pt x="11889" y="14216"/>
                  <a:pt x="12170" y="14780"/>
                </a:cubicBezTo>
                <a:cubicBezTo>
                  <a:pt x="12218" y="14873"/>
                  <a:pt x="12208" y="15010"/>
                  <a:pt x="12144" y="15074"/>
                </a:cubicBezTo>
                <a:cubicBezTo>
                  <a:pt x="12117" y="15103"/>
                  <a:pt x="12091" y="15117"/>
                  <a:pt x="12059" y="15117"/>
                </a:cubicBezTo>
                <a:cubicBezTo>
                  <a:pt x="12006" y="15124"/>
                  <a:pt x="11954" y="15087"/>
                  <a:pt x="11917" y="15023"/>
                </a:cubicBezTo>
                <a:cubicBezTo>
                  <a:pt x="11386" y="13945"/>
                  <a:pt x="9852" y="13361"/>
                  <a:pt x="8308" y="14289"/>
                </a:cubicBezTo>
                <a:cubicBezTo>
                  <a:pt x="8239" y="14332"/>
                  <a:pt x="8160" y="14295"/>
                  <a:pt x="8117" y="14209"/>
                </a:cubicBezTo>
                <a:cubicBezTo>
                  <a:pt x="6870" y="11625"/>
                  <a:pt x="4296" y="11862"/>
                  <a:pt x="4270" y="11862"/>
                </a:cubicBezTo>
                <a:lnTo>
                  <a:pt x="3961" y="11847"/>
                </a:lnTo>
                <a:cubicBezTo>
                  <a:pt x="3924" y="11818"/>
                  <a:pt x="3892" y="11768"/>
                  <a:pt x="3881" y="11711"/>
                </a:cubicBezTo>
                <a:cubicBezTo>
                  <a:pt x="3759" y="11011"/>
                  <a:pt x="3176" y="10055"/>
                  <a:pt x="2332" y="9641"/>
                </a:cubicBezTo>
                <a:cubicBezTo>
                  <a:pt x="2264" y="9605"/>
                  <a:pt x="2209" y="9514"/>
                  <a:pt x="2220" y="9407"/>
                </a:cubicBezTo>
                <a:cubicBezTo>
                  <a:pt x="2236" y="9271"/>
                  <a:pt x="2337" y="9192"/>
                  <a:pt x="2427" y="9235"/>
                </a:cubicBezTo>
                <a:cubicBezTo>
                  <a:pt x="2788" y="9406"/>
                  <a:pt x="3170" y="9735"/>
                  <a:pt x="3483" y="10120"/>
                </a:cubicBezTo>
                <a:cubicBezTo>
                  <a:pt x="3680" y="10363"/>
                  <a:pt x="3913" y="10720"/>
                  <a:pt x="4067" y="11162"/>
                </a:cubicBezTo>
                <a:cubicBezTo>
                  <a:pt x="4115" y="11291"/>
                  <a:pt x="4248" y="11306"/>
                  <a:pt x="4306" y="11184"/>
                </a:cubicBezTo>
                <a:cubicBezTo>
                  <a:pt x="5022" y="9614"/>
                  <a:pt x="4831" y="8186"/>
                  <a:pt x="4311" y="7486"/>
                </a:cubicBezTo>
                <a:cubicBezTo>
                  <a:pt x="4253" y="7408"/>
                  <a:pt x="4243" y="7273"/>
                  <a:pt x="4301" y="7194"/>
                </a:cubicBezTo>
                <a:cubicBezTo>
                  <a:pt x="4330" y="7148"/>
                  <a:pt x="4370" y="7123"/>
                  <a:pt x="4412" y="7120"/>
                </a:cubicBezTo>
                <a:close/>
                <a:moveTo>
                  <a:pt x="2258" y="15717"/>
                </a:moveTo>
                <a:cubicBezTo>
                  <a:pt x="1971" y="17680"/>
                  <a:pt x="4031" y="19435"/>
                  <a:pt x="5702" y="18764"/>
                </a:cubicBezTo>
                <a:cubicBezTo>
                  <a:pt x="5612" y="19699"/>
                  <a:pt x="5001" y="21083"/>
                  <a:pt x="5001" y="21083"/>
                </a:cubicBezTo>
                <a:lnTo>
                  <a:pt x="6238" y="21427"/>
                </a:lnTo>
                <a:lnTo>
                  <a:pt x="8727" y="18063"/>
                </a:lnTo>
                <a:cubicBezTo>
                  <a:pt x="7390" y="17742"/>
                  <a:pt x="6699" y="17172"/>
                  <a:pt x="6333" y="16843"/>
                </a:cubicBezTo>
                <a:cubicBezTo>
                  <a:pt x="6163" y="16686"/>
                  <a:pt x="5962" y="16614"/>
                  <a:pt x="5761" y="16636"/>
                </a:cubicBezTo>
                <a:cubicBezTo>
                  <a:pt x="5442" y="16672"/>
                  <a:pt x="4954" y="16693"/>
                  <a:pt x="4381" y="16593"/>
                </a:cubicBezTo>
                <a:cubicBezTo>
                  <a:pt x="3786" y="16494"/>
                  <a:pt x="3027" y="16259"/>
                  <a:pt x="2258" y="15717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2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3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идеяидеяи"/>
          <p:cNvSpPr txBox="1"/>
          <p:nvPr/>
        </p:nvSpPr>
        <p:spPr>
          <a:xfrm>
            <a:off x="-3610643" y="4531874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идеяидеяи</a:t>
            </a:r>
          </a:p>
        </p:txBody>
      </p:sp>
      <p:sp>
        <p:nvSpPr>
          <p:cNvPr id="166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167" name="идея"/>
          <p:cNvSpPr txBox="1"/>
          <p:nvPr/>
        </p:nvSpPr>
        <p:spPr>
          <a:xfrm>
            <a:off x="1686644" y="1426720"/>
            <a:ext cx="2180845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идея </a:t>
            </a:r>
          </a:p>
        </p:txBody>
      </p:sp>
      <p:sp>
        <p:nvSpPr>
          <p:cNvPr id="168" name="Создать веб-приложение, которое…"/>
          <p:cNvSpPr txBox="1"/>
          <p:nvPr/>
        </p:nvSpPr>
        <p:spPr>
          <a:xfrm>
            <a:off x="1778931" y="5931663"/>
            <a:ext cx="12321033" cy="1852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Создать веб-приложение, которое 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позволит изучать татарский с удовольствием,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при этом не тратя много времени</a:t>
            </a:r>
          </a:p>
        </p:txBody>
      </p:sp>
      <p:sp>
        <p:nvSpPr>
          <p:cNvPr id="169" name="Atom"/>
          <p:cNvSpPr/>
          <p:nvPr/>
        </p:nvSpPr>
        <p:spPr>
          <a:xfrm>
            <a:off x="19674051" y="1056820"/>
            <a:ext cx="2180845" cy="2456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48" h="21600" fill="norm" stroke="1" extrusionOk="0">
                <a:moveTo>
                  <a:pt x="10524" y="0"/>
                </a:moveTo>
                <a:cubicBezTo>
                  <a:pt x="9635" y="0"/>
                  <a:pt x="8359" y="577"/>
                  <a:pt x="7326" y="3327"/>
                </a:cubicBezTo>
                <a:cubicBezTo>
                  <a:pt x="7137" y="3832"/>
                  <a:pt x="6970" y="4380"/>
                  <a:pt x="6824" y="4961"/>
                </a:cubicBezTo>
                <a:cubicBezTo>
                  <a:pt x="6200" y="4785"/>
                  <a:pt x="5595" y="4643"/>
                  <a:pt x="5020" y="4540"/>
                </a:cubicBezTo>
                <a:cubicBezTo>
                  <a:pt x="1890" y="3980"/>
                  <a:pt x="703" y="4698"/>
                  <a:pt x="258" y="5400"/>
                </a:cubicBezTo>
                <a:cubicBezTo>
                  <a:pt x="-186" y="6101"/>
                  <a:pt x="-276" y="7396"/>
                  <a:pt x="1822" y="9586"/>
                </a:cubicBezTo>
                <a:cubicBezTo>
                  <a:pt x="2207" y="9988"/>
                  <a:pt x="2643" y="10394"/>
                  <a:pt x="3123" y="10799"/>
                </a:cubicBezTo>
                <a:cubicBezTo>
                  <a:pt x="2644" y="11204"/>
                  <a:pt x="2207" y="11610"/>
                  <a:pt x="1822" y="12013"/>
                </a:cubicBezTo>
                <a:cubicBezTo>
                  <a:pt x="-276" y="14202"/>
                  <a:pt x="-186" y="15499"/>
                  <a:pt x="258" y="16200"/>
                </a:cubicBezTo>
                <a:cubicBezTo>
                  <a:pt x="591" y="16726"/>
                  <a:pt x="1341" y="17260"/>
                  <a:pt x="3011" y="17260"/>
                </a:cubicBezTo>
                <a:cubicBezTo>
                  <a:pt x="3571" y="17260"/>
                  <a:pt x="4234" y="17200"/>
                  <a:pt x="5020" y="17060"/>
                </a:cubicBezTo>
                <a:cubicBezTo>
                  <a:pt x="5595" y="16957"/>
                  <a:pt x="6200" y="16815"/>
                  <a:pt x="6824" y="16639"/>
                </a:cubicBezTo>
                <a:cubicBezTo>
                  <a:pt x="6970" y="17220"/>
                  <a:pt x="7137" y="17766"/>
                  <a:pt x="7326" y="18271"/>
                </a:cubicBezTo>
                <a:cubicBezTo>
                  <a:pt x="8359" y="21022"/>
                  <a:pt x="9635" y="21600"/>
                  <a:pt x="10524" y="21600"/>
                </a:cubicBezTo>
                <a:cubicBezTo>
                  <a:pt x="11413" y="21600"/>
                  <a:pt x="12689" y="21022"/>
                  <a:pt x="13722" y="18271"/>
                </a:cubicBezTo>
                <a:cubicBezTo>
                  <a:pt x="13911" y="17766"/>
                  <a:pt x="14080" y="17220"/>
                  <a:pt x="14226" y="16639"/>
                </a:cubicBezTo>
                <a:cubicBezTo>
                  <a:pt x="14850" y="16815"/>
                  <a:pt x="15453" y="16957"/>
                  <a:pt x="16028" y="17060"/>
                </a:cubicBezTo>
                <a:cubicBezTo>
                  <a:pt x="16814" y="17200"/>
                  <a:pt x="17479" y="17260"/>
                  <a:pt x="18038" y="17260"/>
                </a:cubicBezTo>
                <a:cubicBezTo>
                  <a:pt x="19709" y="17260"/>
                  <a:pt x="20457" y="16726"/>
                  <a:pt x="20790" y="16200"/>
                </a:cubicBezTo>
                <a:cubicBezTo>
                  <a:pt x="21234" y="15499"/>
                  <a:pt x="21324" y="14202"/>
                  <a:pt x="19226" y="12013"/>
                </a:cubicBezTo>
                <a:cubicBezTo>
                  <a:pt x="18841" y="11610"/>
                  <a:pt x="18405" y="11204"/>
                  <a:pt x="17925" y="10799"/>
                </a:cubicBezTo>
                <a:cubicBezTo>
                  <a:pt x="18404" y="10394"/>
                  <a:pt x="18841" y="9988"/>
                  <a:pt x="19226" y="9586"/>
                </a:cubicBezTo>
                <a:cubicBezTo>
                  <a:pt x="21324" y="7396"/>
                  <a:pt x="21234" y="6101"/>
                  <a:pt x="20790" y="5400"/>
                </a:cubicBezTo>
                <a:cubicBezTo>
                  <a:pt x="20345" y="4698"/>
                  <a:pt x="19158" y="3980"/>
                  <a:pt x="16028" y="4540"/>
                </a:cubicBezTo>
                <a:cubicBezTo>
                  <a:pt x="15453" y="4643"/>
                  <a:pt x="14850" y="4785"/>
                  <a:pt x="14226" y="4961"/>
                </a:cubicBezTo>
                <a:cubicBezTo>
                  <a:pt x="14080" y="4380"/>
                  <a:pt x="13911" y="3832"/>
                  <a:pt x="13722" y="3327"/>
                </a:cubicBezTo>
                <a:cubicBezTo>
                  <a:pt x="12689" y="577"/>
                  <a:pt x="11413" y="0"/>
                  <a:pt x="10524" y="0"/>
                </a:cubicBezTo>
                <a:close/>
                <a:moveTo>
                  <a:pt x="10524" y="856"/>
                </a:moveTo>
                <a:cubicBezTo>
                  <a:pt x="11556" y="856"/>
                  <a:pt x="12661" y="2513"/>
                  <a:pt x="13329" y="5231"/>
                </a:cubicBezTo>
                <a:cubicBezTo>
                  <a:pt x="12420" y="5525"/>
                  <a:pt x="11478" y="5885"/>
                  <a:pt x="10524" y="6304"/>
                </a:cubicBezTo>
                <a:cubicBezTo>
                  <a:pt x="9571" y="5885"/>
                  <a:pt x="8628" y="5525"/>
                  <a:pt x="7719" y="5231"/>
                </a:cubicBezTo>
                <a:cubicBezTo>
                  <a:pt x="8386" y="2513"/>
                  <a:pt x="9492" y="856"/>
                  <a:pt x="10524" y="856"/>
                </a:cubicBezTo>
                <a:close/>
                <a:moveTo>
                  <a:pt x="3015" y="5197"/>
                </a:moveTo>
                <a:cubicBezTo>
                  <a:pt x="3968" y="5197"/>
                  <a:pt x="5206" y="5394"/>
                  <a:pt x="6633" y="5801"/>
                </a:cubicBezTo>
                <a:cubicBezTo>
                  <a:pt x="6458" y="6665"/>
                  <a:pt x="6330" y="7591"/>
                  <a:pt x="6252" y="8553"/>
                </a:cubicBezTo>
                <a:cubicBezTo>
                  <a:pt x="5377" y="9095"/>
                  <a:pt x="4562" y="9658"/>
                  <a:pt x="3828" y="10229"/>
                </a:cubicBezTo>
                <a:cubicBezTo>
                  <a:pt x="3348" y="9826"/>
                  <a:pt x="2912" y="9422"/>
                  <a:pt x="2530" y="9023"/>
                </a:cubicBezTo>
                <a:cubicBezTo>
                  <a:pt x="1217" y="7653"/>
                  <a:pt x="672" y="6459"/>
                  <a:pt x="1072" y="5828"/>
                </a:cubicBezTo>
                <a:cubicBezTo>
                  <a:pt x="1335" y="5413"/>
                  <a:pt x="2020" y="5197"/>
                  <a:pt x="3015" y="5197"/>
                </a:cubicBezTo>
                <a:close/>
                <a:moveTo>
                  <a:pt x="18035" y="5197"/>
                </a:moveTo>
                <a:cubicBezTo>
                  <a:pt x="19030" y="5197"/>
                  <a:pt x="19713" y="5413"/>
                  <a:pt x="19976" y="5828"/>
                </a:cubicBezTo>
                <a:cubicBezTo>
                  <a:pt x="20376" y="6459"/>
                  <a:pt x="19831" y="7653"/>
                  <a:pt x="18518" y="9023"/>
                </a:cubicBezTo>
                <a:cubicBezTo>
                  <a:pt x="18136" y="9422"/>
                  <a:pt x="17702" y="9826"/>
                  <a:pt x="17221" y="10229"/>
                </a:cubicBezTo>
                <a:cubicBezTo>
                  <a:pt x="16488" y="9658"/>
                  <a:pt x="15673" y="9095"/>
                  <a:pt x="14798" y="8553"/>
                </a:cubicBezTo>
                <a:cubicBezTo>
                  <a:pt x="14720" y="7591"/>
                  <a:pt x="14590" y="6665"/>
                  <a:pt x="14415" y="5801"/>
                </a:cubicBezTo>
                <a:cubicBezTo>
                  <a:pt x="15842" y="5394"/>
                  <a:pt x="17082" y="5197"/>
                  <a:pt x="18035" y="5197"/>
                </a:cubicBezTo>
                <a:close/>
                <a:moveTo>
                  <a:pt x="7532" y="6078"/>
                </a:moveTo>
                <a:cubicBezTo>
                  <a:pt x="8148" y="6281"/>
                  <a:pt x="8794" y="6520"/>
                  <a:pt x="9461" y="6795"/>
                </a:cubicBezTo>
                <a:cubicBezTo>
                  <a:pt x="9088" y="6975"/>
                  <a:pt x="8715" y="7162"/>
                  <a:pt x="8343" y="7358"/>
                </a:cubicBezTo>
                <a:cubicBezTo>
                  <a:pt x="7971" y="7553"/>
                  <a:pt x="7605" y="7754"/>
                  <a:pt x="7248" y="7958"/>
                </a:cubicBezTo>
                <a:cubicBezTo>
                  <a:pt x="7320" y="7295"/>
                  <a:pt x="7416" y="6666"/>
                  <a:pt x="7532" y="6078"/>
                </a:cubicBezTo>
                <a:close/>
                <a:moveTo>
                  <a:pt x="13516" y="6078"/>
                </a:moveTo>
                <a:cubicBezTo>
                  <a:pt x="13632" y="6666"/>
                  <a:pt x="13728" y="7295"/>
                  <a:pt x="13800" y="7958"/>
                </a:cubicBezTo>
                <a:cubicBezTo>
                  <a:pt x="13443" y="7754"/>
                  <a:pt x="13078" y="7553"/>
                  <a:pt x="12706" y="7358"/>
                </a:cubicBezTo>
                <a:cubicBezTo>
                  <a:pt x="12335" y="7162"/>
                  <a:pt x="11962" y="6975"/>
                  <a:pt x="11589" y="6795"/>
                </a:cubicBezTo>
                <a:cubicBezTo>
                  <a:pt x="12256" y="6520"/>
                  <a:pt x="12900" y="6281"/>
                  <a:pt x="13516" y="6078"/>
                </a:cubicBezTo>
                <a:close/>
                <a:moveTo>
                  <a:pt x="10524" y="7258"/>
                </a:moveTo>
                <a:cubicBezTo>
                  <a:pt x="11084" y="7514"/>
                  <a:pt x="11656" y="7793"/>
                  <a:pt x="12236" y="8099"/>
                </a:cubicBezTo>
                <a:cubicBezTo>
                  <a:pt x="12807" y="8399"/>
                  <a:pt x="13361" y="8709"/>
                  <a:pt x="13892" y="9029"/>
                </a:cubicBezTo>
                <a:cubicBezTo>
                  <a:pt x="13929" y="9598"/>
                  <a:pt x="13948" y="10189"/>
                  <a:pt x="13948" y="10799"/>
                </a:cubicBezTo>
                <a:cubicBezTo>
                  <a:pt x="13948" y="11410"/>
                  <a:pt x="13927" y="12000"/>
                  <a:pt x="13890" y="12570"/>
                </a:cubicBezTo>
                <a:cubicBezTo>
                  <a:pt x="13359" y="12889"/>
                  <a:pt x="12806" y="13201"/>
                  <a:pt x="12236" y="13501"/>
                </a:cubicBezTo>
                <a:cubicBezTo>
                  <a:pt x="11655" y="13807"/>
                  <a:pt x="11084" y="14087"/>
                  <a:pt x="10524" y="14342"/>
                </a:cubicBezTo>
                <a:cubicBezTo>
                  <a:pt x="9964" y="14087"/>
                  <a:pt x="9393" y="13807"/>
                  <a:pt x="8812" y="13501"/>
                </a:cubicBezTo>
                <a:cubicBezTo>
                  <a:pt x="8241" y="13201"/>
                  <a:pt x="7689" y="12891"/>
                  <a:pt x="7158" y="12571"/>
                </a:cubicBezTo>
                <a:cubicBezTo>
                  <a:pt x="7121" y="12002"/>
                  <a:pt x="7100" y="11410"/>
                  <a:pt x="7100" y="10799"/>
                </a:cubicBezTo>
                <a:cubicBezTo>
                  <a:pt x="7100" y="10189"/>
                  <a:pt x="7121" y="9598"/>
                  <a:pt x="7158" y="9029"/>
                </a:cubicBezTo>
                <a:cubicBezTo>
                  <a:pt x="7689" y="8709"/>
                  <a:pt x="8241" y="8399"/>
                  <a:pt x="8812" y="8099"/>
                </a:cubicBezTo>
                <a:cubicBezTo>
                  <a:pt x="9393" y="7793"/>
                  <a:pt x="9964" y="7514"/>
                  <a:pt x="10524" y="7258"/>
                </a:cubicBezTo>
                <a:close/>
                <a:moveTo>
                  <a:pt x="10524" y="9608"/>
                </a:moveTo>
                <a:cubicBezTo>
                  <a:pt x="10189" y="9608"/>
                  <a:pt x="9855" y="9724"/>
                  <a:pt x="9600" y="9957"/>
                </a:cubicBezTo>
                <a:cubicBezTo>
                  <a:pt x="9089" y="10422"/>
                  <a:pt x="9089" y="11178"/>
                  <a:pt x="9600" y="11643"/>
                </a:cubicBezTo>
                <a:cubicBezTo>
                  <a:pt x="10110" y="12108"/>
                  <a:pt x="10938" y="12108"/>
                  <a:pt x="11448" y="11643"/>
                </a:cubicBezTo>
                <a:cubicBezTo>
                  <a:pt x="11959" y="11178"/>
                  <a:pt x="11959" y="10422"/>
                  <a:pt x="11448" y="9957"/>
                </a:cubicBezTo>
                <a:cubicBezTo>
                  <a:pt x="11193" y="9724"/>
                  <a:pt x="10859" y="9608"/>
                  <a:pt x="10524" y="9608"/>
                </a:cubicBezTo>
                <a:close/>
                <a:moveTo>
                  <a:pt x="6185" y="9638"/>
                </a:moveTo>
                <a:cubicBezTo>
                  <a:pt x="6169" y="10021"/>
                  <a:pt x="6161" y="10408"/>
                  <a:pt x="6161" y="10799"/>
                </a:cubicBezTo>
                <a:cubicBezTo>
                  <a:pt x="6161" y="11190"/>
                  <a:pt x="6169" y="11579"/>
                  <a:pt x="6185" y="11962"/>
                </a:cubicBezTo>
                <a:cubicBezTo>
                  <a:pt x="5601" y="11581"/>
                  <a:pt x="5050" y="11191"/>
                  <a:pt x="4540" y="10799"/>
                </a:cubicBezTo>
                <a:cubicBezTo>
                  <a:pt x="5050" y="10407"/>
                  <a:pt x="5601" y="10019"/>
                  <a:pt x="6185" y="9638"/>
                </a:cubicBezTo>
                <a:close/>
                <a:moveTo>
                  <a:pt x="14863" y="9638"/>
                </a:moveTo>
                <a:cubicBezTo>
                  <a:pt x="15447" y="10019"/>
                  <a:pt x="15998" y="10407"/>
                  <a:pt x="16508" y="10799"/>
                </a:cubicBezTo>
                <a:cubicBezTo>
                  <a:pt x="15998" y="11191"/>
                  <a:pt x="15447" y="11581"/>
                  <a:pt x="14863" y="11962"/>
                </a:cubicBezTo>
                <a:cubicBezTo>
                  <a:pt x="14879" y="11579"/>
                  <a:pt x="14887" y="11190"/>
                  <a:pt x="14887" y="10799"/>
                </a:cubicBezTo>
                <a:cubicBezTo>
                  <a:pt x="14887" y="10408"/>
                  <a:pt x="14879" y="10021"/>
                  <a:pt x="14863" y="9638"/>
                </a:cubicBezTo>
                <a:close/>
                <a:moveTo>
                  <a:pt x="3828" y="11371"/>
                </a:moveTo>
                <a:cubicBezTo>
                  <a:pt x="4562" y="11942"/>
                  <a:pt x="5377" y="12505"/>
                  <a:pt x="6252" y="13047"/>
                </a:cubicBezTo>
                <a:cubicBezTo>
                  <a:pt x="6330" y="14009"/>
                  <a:pt x="6458" y="14933"/>
                  <a:pt x="6633" y="15797"/>
                </a:cubicBezTo>
                <a:cubicBezTo>
                  <a:pt x="5206" y="16204"/>
                  <a:pt x="3968" y="16403"/>
                  <a:pt x="3015" y="16403"/>
                </a:cubicBezTo>
                <a:cubicBezTo>
                  <a:pt x="2020" y="16403"/>
                  <a:pt x="1335" y="16187"/>
                  <a:pt x="1072" y="15772"/>
                </a:cubicBezTo>
                <a:cubicBezTo>
                  <a:pt x="672" y="15141"/>
                  <a:pt x="1217" y="13947"/>
                  <a:pt x="2530" y="12577"/>
                </a:cubicBezTo>
                <a:cubicBezTo>
                  <a:pt x="2912" y="12178"/>
                  <a:pt x="3348" y="11774"/>
                  <a:pt x="3828" y="11371"/>
                </a:cubicBezTo>
                <a:close/>
                <a:moveTo>
                  <a:pt x="17220" y="11371"/>
                </a:moveTo>
                <a:cubicBezTo>
                  <a:pt x="17700" y="11774"/>
                  <a:pt x="18136" y="12178"/>
                  <a:pt x="18518" y="12577"/>
                </a:cubicBezTo>
                <a:cubicBezTo>
                  <a:pt x="19831" y="13947"/>
                  <a:pt x="20376" y="15141"/>
                  <a:pt x="19976" y="15772"/>
                </a:cubicBezTo>
                <a:cubicBezTo>
                  <a:pt x="19713" y="16187"/>
                  <a:pt x="19030" y="16403"/>
                  <a:pt x="18035" y="16403"/>
                </a:cubicBezTo>
                <a:cubicBezTo>
                  <a:pt x="17082" y="16403"/>
                  <a:pt x="15842" y="16204"/>
                  <a:pt x="14415" y="15797"/>
                </a:cubicBezTo>
                <a:cubicBezTo>
                  <a:pt x="14590" y="14933"/>
                  <a:pt x="14718" y="14009"/>
                  <a:pt x="14796" y="13047"/>
                </a:cubicBezTo>
                <a:cubicBezTo>
                  <a:pt x="15671" y="12505"/>
                  <a:pt x="16486" y="11942"/>
                  <a:pt x="17220" y="11371"/>
                </a:cubicBezTo>
                <a:close/>
                <a:moveTo>
                  <a:pt x="7248" y="13642"/>
                </a:moveTo>
                <a:cubicBezTo>
                  <a:pt x="7605" y="13846"/>
                  <a:pt x="7971" y="14047"/>
                  <a:pt x="8343" y="14242"/>
                </a:cubicBezTo>
                <a:cubicBezTo>
                  <a:pt x="8715" y="14438"/>
                  <a:pt x="9088" y="14625"/>
                  <a:pt x="9461" y="14805"/>
                </a:cubicBezTo>
                <a:cubicBezTo>
                  <a:pt x="8794" y="15080"/>
                  <a:pt x="8148" y="15319"/>
                  <a:pt x="7532" y="15522"/>
                </a:cubicBezTo>
                <a:cubicBezTo>
                  <a:pt x="7416" y="14934"/>
                  <a:pt x="7320" y="14305"/>
                  <a:pt x="7248" y="13642"/>
                </a:cubicBezTo>
                <a:close/>
                <a:moveTo>
                  <a:pt x="13800" y="13642"/>
                </a:moveTo>
                <a:cubicBezTo>
                  <a:pt x="13728" y="14305"/>
                  <a:pt x="13632" y="14934"/>
                  <a:pt x="13516" y="15522"/>
                </a:cubicBezTo>
                <a:cubicBezTo>
                  <a:pt x="12900" y="15319"/>
                  <a:pt x="12256" y="15080"/>
                  <a:pt x="11589" y="14805"/>
                </a:cubicBezTo>
                <a:cubicBezTo>
                  <a:pt x="11962" y="14625"/>
                  <a:pt x="12335" y="14438"/>
                  <a:pt x="12706" y="14242"/>
                </a:cubicBezTo>
                <a:cubicBezTo>
                  <a:pt x="13078" y="14047"/>
                  <a:pt x="13443" y="13846"/>
                  <a:pt x="13800" y="13642"/>
                </a:cubicBezTo>
                <a:close/>
                <a:moveTo>
                  <a:pt x="10524" y="15294"/>
                </a:moveTo>
                <a:cubicBezTo>
                  <a:pt x="11478" y="15713"/>
                  <a:pt x="12420" y="16075"/>
                  <a:pt x="13329" y="16369"/>
                </a:cubicBezTo>
                <a:cubicBezTo>
                  <a:pt x="12661" y="19087"/>
                  <a:pt x="11556" y="20744"/>
                  <a:pt x="10524" y="20744"/>
                </a:cubicBezTo>
                <a:cubicBezTo>
                  <a:pt x="9492" y="20744"/>
                  <a:pt x="8386" y="19087"/>
                  <a:pt x="7719" y="16369"/>
                </a:cubicBezTo>
                <a:cubicBezTo>
                  <a:pt x="8628" y="16075"/>
                  <a:pt x="9571" y="15713"/>
                  <a:pt x="10524" y="15294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0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1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целеваяауд"/>
          <p:cNvSpPr txBox="1"/>
          <p:nvPr/>
        </p:nvSpPr>
        <p:spPr>
          <a:xfrm>
            <a:off x="-1714109" y="4514941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целеваяауд</a:t>
            </a:r>
          </a:p>
        </p:txBody>
      </p:sp>
      <p:sp>
        <p:nvSpPr>
          <p:cNvPr id="174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175" name="целевая аудитория"/>
          <p:cNvSpPr txBox="1"/>
          <p:nvPr/>
        </p:nvSpPr>
        <p:spPr>
          <a:xfrm>
            <a:off x="1855977" y="1460587"/>
            <a:ext cx="8049007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целевая аудитория </a:t>
            </a:r>
          </a:p>
        </p:txBody>
      </p:sp>
      <p:sp>
        <p:nvSpPr>
          <p:cNvPr id="176" name="люди, только начинающие изучение языка…"/>
          <p:cNvSpPr txBox="1"/>
          <p:nvPr/>
        </p:nvSpPr>
        <p:spPr>
          <a:xfrm>
            <a:off x="1914398" y="5931663"/>
            <a:ext cx="11835385" cy="1852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люди, только начинающие изучение языка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возраст, семейное положение и количество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детей абсолютно не важны</a:t>
            </a:r>
          </a:p>
        </p:txBody>
      </p:sp>
      <p:sp>
        <p:nvSpPr>
          <p:cNvPr id="177" name="DNA"/>
          <p:cNvSpPr/>
          <p:nvPr/>
        </p:nvSpPr>
        <p:spPr>
          <a:xfrm>
            <a:off x="19803938" y="979274"/>
            <a:ext cx="1211710" cy="33218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0" y="1446"/>
                  <a:pt x="2597" y="2786"/>
                  <a:pt x="6740" y="3591"/>
                </a:cubicBezTo>
                <a:cubicBezTo>
                  <a:pt x="2597" y="4395"/>
                  <a:pt x="0" y="5732"/>
                  <a:pt x="0" y="7189"/>
                </a:cubicBezTo>
                <a:cubicBezTo>
                  <a:pt x="0" y="8647"/>
                  <a:pt x="2599" y="9985"/>
                  <a:pt x="6750" y="10788"/>
                </a:cubicBezTo>
                <a:cubicBezTo>
                  <a:pt x="2599" y="11592"/>
                  <a:pt x="0" y="12931"/>
                  <a:pt x="0" y="14389"/>
                </a:cubicBezTo>
                <a:cubicBezTo>
                  <a:pt x="0" y="15850"/>
                  <a:pt x="2611" y="17189"/>
                  <a:pt x="6773" y="17992"/>
                </a:cubicBezTo>
                <a:cubicBezTo>
                  <a:pt x="2611" y="18800"/>
                  <a:pt x="0" y="20150"/>
                  <a:pt x="0" y="21600"/>
                </a:cubicBezTo>
                <a:lnTo>
                  <a:pt x="2993" y="21600"/>
                </a:lnTo>
                <a:cubicBezTo>
                  <a:pt x="2993" y="21321"/>
                  <a:pt x="3129" y="21049"/>
                  <a:pt x="3382" y="20790"/>
                </a:cubicBezTo>
                <a:lnTo>
                  <a:pt x="18214" y="20790"/>
                </a:lnTo>
                <a:cubicBezTo>
                  <a:pt x="18467" y="21049"/>
                  <a:pt x="18602" y="21321"/>
                  <a:pt x="18602" y="21600"/>
                </a:cubicBezTo>
                <a:lnTo>
                  <a:pt x="21600" y="21600"/>
                </a:lnTo>
                <a:cubicBezTo>
                  <a:pt x="21600" y="20150"/>
                  <a:pt x="18986" y="18801"/>
                  <a:pt x="14823" y="17994"/>
                </a:cubicBezTo>
                <a:cubicBezTo>
                  <a:pt x="18986" y="17191"/>
                  <a:pt x="21600" y="15850"/>
                  <a:pt x="21600" y="14389"/>
                </a:cubicBezTo>
                <a:cubicBezTo>
                  <a:pt x="21600" y="12931"/>
                  <a:pt x="18996" y="11592"/>
                  <a:pt x="14846" y="10788"/>
                </a:cubicBezTo>
                <a:cubicBezTo>
                  <a:pt x="18997" y="9985"/>
                  <a:pt x="21600" y="8647"/>
                  <a:pt x="21600" y="7189"/>
                </a:cubicBezTo>
                <a:cubicBezTo>
                  <a:pt x="21600" y="5732"/>
                  <a:pt x="19003" y="4395"/>
                  <a:pt x="14860" y="3591"/>
                </a:cubicBezTo>
                <a:cubicBezTo>
                  <a:pt x="19003" y="2786"/>
                  <a:pt x="21600" y="1446"/>
                  <a:pt x="21600" y="0"/>
                </a:cubicBezTo>
                <a:lnTo>
                  <a:pt x="18602" y="0"/>
                </a:lnTo>
                <a:cubicBezTo>
                  <a:pt x="18602" y="257"/>
                  <a:pt x="18479" y="510"/>
                  <a:pt x="18246" y="756"/>
                </a:cubicBezTo>
                <a:lnTo>
                  <a:pt x="3349" y="756"/>
                </a:lnTo>
                <a:cubicBezTo>
                  <a:pt x="3117" y="510"/>
                  <a:pt x="2993" y="257"/>
                  <a:pt x="2993" y="0"/>
                </a:cubicBezTo>
                <a:lnTo>
                  <a:pt x="0" y="0"/>
                </a:lnTo>
                <a:close/>
                <a:moveTo>
                  <a:pt x="4252" y="1404"/>
                </a:moveTo>
                <a:lnTo>
                  <a:pt x="17348" y="1404"/>
                </a:lnTo>
                <a:cubicBezTo>
                  <a:pt x="16021" y="2117"/>
                  <a:pt x="13716" y="2709"/>
                  <a:pt x="10807" y="3027"/>
                </a:cubicBezTo>
                <a:lnTo>
                  <a:pt x="10798" y="3026"/>
                </a:lnTo>
                <a:lnTo>
                  <a:pt x="10788" y="3027"/>
                </a:lnTo>
                <a:cubicBezTo>
                  <a:pt x="7879" y="2709"/>
                  <a:pt x="5579" y="2117"/>
                  <a:pt x="4252" y="1404"/>
                </a:cubicBezTo>
                <a:close/>
                <a:moveTo>
                  <a:pt x="10798" y="4161"/>
                </a:moveTo>
                <a:cubicBezTo>
                  <a:pt x="13712" y="4479"/>
                  <a:pt x="16020" y="5064"/>
                  <a:pt x="17348" y="5778"/>
                </a:cubicBezTo>
                <a:lnTo>
                  <a:pt x="4247" y="5778"/>
                </a:lnTo>
                <a:cubicBezTo>
                  <a:pt x="5576" y="5064"/>
                  <a:pt x="7883" y="4479"/>
                  <a:pt x="10798" y="4161"/>
                </a:cubicBezTo>
                <a:close/>
                <a:moveTo>
                  <a:pt x="3349" y="6426"/>
                </a:moveTo>
                <a:lnTo>
                  <a:pt x="18246" y="6426"/>
                </a:lnTo>
                <a:cubicBezTo>
                  <a:pt x="18479" y="6673"/>
                  <a:pt x="18602" y="6929"/>
                  <a:pt x="18602" y="7189"/>
                </a:cubicBezTo>
                <a:cubicBezTo>
                  <a:pt x="18602" y="7444"/>
                  <a:pt x="18484" y="7695"/>
                  <a:pt x="18260" y="7938"/>
                </a:cubicBezTo>
                <a:lnTo>
                  <a:pt x="3340" y="7938"/>
                </a:lnTo>
                <a:cubicBezTo>
                  <a:pt x="3116" y="7695"/>
                  <a:pt x="2993" y="7444"/>
                  <a:pt x="2993" y="7189"/>
                </a:cubicBezTo>
                <a:cubicBezTo>
                  <a:pt x="2993" y="6929"/>
                  <a:pt x="3117" y="6673"/>
                  <a:pt x="3349" y="6426"/>
                </a:cubicBezTo>
                <a:close/>
                <a:moveTo>
                  <a:pt x="4224" y="8586"/>
                </a:moveTo>
                <a:lnTo>
                  <a:pt x="17376" y="8586"/>
                </a:lnTo>
                <a:cubicBezTo>
                  <a:pt x="16052" y="9306"/>
                  <a:pt x="13731" y="9898"/>
                  <a:pt x="10798" y="10218"/>
                </a:cubicBezTo>
                <a:cubicBezTo>
                  <a:pt x="7864" y="9898"/>
                  <a:pt x="5548" y="9306"/>
                  <a:pt x="4224" y="8586"/>
                </a:cubicBezTo>
                <a:close/>
                <a:moveTo>
                  <a:pt x="10798" y="11360"/>
                </a:moveTo>
                <a:cubicBezTo>
                  <a:pt x="13688" y="11676"/>
                  <a:pt x="15982" y="12255"/>
                  <a:pt x="17316" y="12960"/>
                </a:cubicBezTo>
                <a:lnTo>
                  <a:pt x="4284" y="12960"/>
                </a:lnTo>
                <a:cubicBezTo>
                  <a:pt x="5618" y="12255"/>
                  <a:pt x="7908" y="11676"/>
                  <a:pt x="10798" y="11360"/>
                </a:cubicBezTo>
                <a:close/>
                <a:moveTo>
                  <a:pt x="3368" y="13608"/>
                </a:moveTo>
                <a:lnTo>
                  <a:pt x="18232" y="13608"/>
                </a:lnTo>
                <a:cubicBezTo>
                  <a:pt x="18476" y="13861"/>
                  <a:pt x="18602" y="14123"/>
                  <a:pt x="18602" y="14389"/>
                </a:cubicBezTo>
                <a:cubicBezTo>
                  <a:pt x="18602" y="14638"/>
                  <a:pt x="18492" y="14883"/>
                  <a:pt x="18278" y="15120"/>
                </a:cubicBezTo>
                <a:lnTo>
                  <a:pt x="3322" y="15120"/>
                </a:lnTo>
                <a:cubicBezTo>
                  <a:pt x="3108" y="14883"/>
                  <a:pt x="2993" y="14638"/>
                  <a:pt x="2993" y="14389"/>
                </a:cubicBezTo>
                <a:cubicBezTo>
                  <a:pt x="2993" y="14123"/>
                  <a:pt x="3124" y="13861"/>
                  <a:pt x="3368" y="13608"/>
                </a:cubicBezTo>
                <a:close/>
                <a:moveTo>
                  <a:pt x="4191" y="15768"/>
                </a:moveTo>
                <a:lnTo>
                  <a:pt x="17409" y="15768"/>
                </a:lnTo>
                <a:cubicBezTo>
                  <a:pt x="16090" y="16496"/>
                  <a:pt x="13756" y="17094"/>
                  <a:pt x="10798" y="17417"/>
                </a:cubicBezTo>
                <a:cubicBezTo>
                  <a:pt x="7840" y="17094"/>
                  <a:pt x="5510" y="16496"/>
                  <a:pt x="4191" y="15768"/>
                </a:cubicBezTo>
                <a:close/>
                <a:moveTo>
                  <a:pt x="10798" y="18571"/>
                </a:moveTo>
                <a:cubicBezTo>
                  <a:pt x="13669" y="18884"/>
                  <a:pt x="15951" y="19445"/>
                  <a:pt x="17288" y="20142"/>
                </a:cubicBezTo>
                <a:lnTo>
                  <a:pt x="4307" y="20142"/>
                </a:lnTo>
                <a:cubicBezTo>
                  <a:pt x="5645" y="19445"/>
                  <a:pt x="7926" y="18884"/>
                  <a:pt x="10798" y="18571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8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9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основные"/>
          <p:cNvSpPr txBox="1"/>
          <p:nvPr/>
        </p:nvSpPr>
        <p:spPr>
          <a:xfrm>
            <a:off x="-1324643" y="4531874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основные</a:t>
            </a:r>
          </a:p>
        </p:txBody>
      </p:sp>
      <p:sp>
        <p:nvSpPr>
          <p:cNvPr id="182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183" name="основные функции"/>
          <p:cNvSpPr txBox="1"/>
          <p:nvPr/>
        </p:nvSpPr>
        <p:spPr>
          <a:xfrm>
            <a:off x="1855977" y="1460587"/>
            <a:ext cx="7584187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основные функции</a:t>
            </a:r>
          </a:p>
        </p:txBody>
      </p:sp>
      <p:sp>
        <p:nvSpPr>
          <p:cNvPr id="184" name="Virus"/>
          <p:cNvSpPr/>
          <p:nvPr/>
        </p:nvSpPr>
        <p:spPr>
          <a:xfrm>
            <a:off x="19448189" y="1379810"/>
            <a:ext cx="1755003" cy="17564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600" fill="norm" stroke="1" extrusionOk="0">
                <a:moveTo>
                  <a:pt x="8095" y="0"/>
                </a:moveTo>
                <a:cubicBezTo>
                  <a:pt x="8041" y="0"/>
                  <a:pt x="7982" y="6"/>
                  <a:pt x="7933" y="22"/>
                </a:cubicBezTo>
                <a:cubicBezTo>
                  <a:pt x="7745" y="70"/>
                  <a:pt x="7583" y="188"/>
                  <a:pt x="7480" y="361"/>
                </a:cubicBezTo>
                <a:cubicBezTo>
                  <a:pt x="7378" y="534"/>
                  <a:pt x="7353" y="728"/>
                  <a:pt x="7406" y="922"/>
                </a:cubicBezTo>
                <a:cubicBezTo>
                  <a:pt x="7455" y="1100"/>
                  <a:pt x="7568" y="1257"/>
                  <a:pt x="7730" y="1354"/>
                </a:cubicBezTo>
                <a:cubicBezTo>
                  <a:pt x="7853" y="1430"/>
                  <a:pt x="7939" y="1538"/>
                  <a:pt x="7987" y="1663"/>
                </a:cubicBezTo>
                <a:cubicBezTo>
                  <a:pt x="8106" y="1981"/>
                  <a:pt x="8214" y="2309"/>
                  <a:pt x="8305" y="2649"/>
                </a:cubicBezTo>
                <a:cubicBezTo>
                  <a:pt x="8386" y="2962"/>
                  <a:pt x="8457" y="3276"/>
                  <a:pt x="8511" y="3578"/>
                </a:cubicBezTo>
                <a:cubicBezTo>
                  <a:pt x="8564" y="3880"/>
                  <a:pt x="8397" y="4171"/>
                  <a:pt x="8117" y="4285"/>
                </a:cubicBezTo>
                <a:lnTo>
                  <a:pt x="8063" y="4317"/>
                </a:lnTo>
                <a:cubicBezTo>
                  <a:pt x="7982" y="4349"/>
                  <a:pt x="7897" y="4371"/>
                  <a:pt x="7810" y="4371"/>
                </a:cubicBezTo>
                <a:cubicBezTo>
                  <a:pt x="7595" y="4371"/>
                  <a:pt x="7390" y="4262"/>
                  <a:pt x="7277" y="4084"/>
                </a:cubicBezTo>
                <a:cubicBezTo>
                  <a:pt x="7244" y="4035"/>
                  <a:pt x="7211" y="3988"/>
                  <a:pt x="7184" y="3934"/>
                </a:cubicBezTo>
                <a:cubicBezTo>
                  <a:pt x="7173" y="3912"/>
                  <a:pt x="7163" y="3896"/>
                  <a:pt x="7152" y="3875"/>
                </a:cubicBezTo>
                <a:cubicBezTo>
                  <a:pt x="7077" y="3735"/>
                  <a:pt x="7055" y="3561"/>
                  <a:pt x="7103" y="3399"/>
                </a:cubicBezTo>
                <a:cubicBezTo>
                  <a:pt x="7157" y="3205"/>
                  <a:pt x="7132" y="2995"/>
                  <a:pt x="7029" y="2823"/>
                </a:cubicBezTo>
                <a:cubicBezTo>
                  <a:pt x="6905" y="2612"/>
                  <a:pt x="6652" y="2477"/>
                  <a:pt x="6388" y="2477"/>
                </a:cubicBezTo>
                <a:cubicBezTo>
                  <a:pt x="6264" y="2477"/>
                  <a:pt x="6150" y="2504"/>
                  <a:pt x="6048" y="2563"/>
                </a:cubicBezTo>
                <a:cubicBezTo>
                  <a:pt x="5876" y="2660"/>
                  <a:pt x="5752" y="2816"/>
                  <a:pt x="5698" y="3005"/>
                </a:cubicBezTo>
                <a:cubicBezTo>
                  <a:pt x="5644" y="3194"/>
                  <a:pt x="5672" y="3394"/>
                  <a:pt x="5769" y="3566"/>
                </a:cubicBezTo>
                <a:cubicBezTo>
                  <a:pt x="5866" y="3734"/>
                  <a:pt x="6021" y="3858"/>
                  <a:pt x="6210" y="3907"/>
                </a:cubicBezTo>
                <a:cubicBezTo>
                  <a:pt x="6382" y="3955"/>
                  <a:pt x="6528" y="4052"/>
                  <a:pt x="6609" y="4187"/>
                </a:cubicBezTo>
                <a:cubicBezTo>
                  <a:pt x="6619" y="4208"/>
                  <a:pt x="6630" y="4224"/>
                  <a:pt x="6641" y="4246"/>
                </a:cubicBezTo>
                <a:cubicBezTo>
                  <a:pt x="6673" y="4300"/>
                  <a:pt x="6699" y="4354"/>
                  <a:pt x="6726" y="4408"/>
                </a:cubicBezTo>
                <a:cubicBezTo>
                  <a:pt x="6861" y="4677"/>
                  <a:pt x="6781" y="5018"/>
                  <a:pt x="6533" y="5207"/>
                </a:cubicBezTo>
                <a:lnTo>
                  <a:pt x="6506" y="5229"/>
                </a:lnTo>
                <a:cubicBezTo>
                  <a:pt x="6387" y="5321"/>
                  <a:pt x="6247" y="5369"/>
                  <a:pt x="6102" y="5369"/>
                </a:cubicBezTo>
                <a:cubicBezTo>
                  <a:pt x="5951" y="5369"/>
                  <a:pt x="5816" y="5321"/>
                  <a:pt x="5703" y="5224"/>
                </a:cubicBezTo>
                <a:cubicBezTo>
                  <a:pt x="5461" y="5024"/>
                  <a:pt x="5224" y="4803"/>
                  <a:pt x="4993" y="4576"/>
                </a:cubicBezTo>
                <a:cubicBezTo>
                  <a:pt x="4745" y="4328"/>
                  <a:pt x="4513" y="4068"/>
                  <a:pt x="4298" y="3809"/>
                </a:cubicBezTo>
                <a:cubicBezTo>
                  <a:pt x="4211" y="3701"/>
                  <a:pt x="4163" y="3572"/>
                  <a:pt x="4163" y="3448"/>
                </a:cubicBezTo>
                <a:cubicBezTo>
                  <a:pt x="4163" y="3265"/>
                  <a:pt x="4093" y="3086"/>
                  <a:pt x="3969" y="2951"/>
                </a:cubicBezTo>
                <a:cubicBezTo>
                  <a:pt x="3835" y="2805"/>
                  <a:pt x="3641" y="2725"/>
                  <a:pt x="3431" y="2725"/>
                </a:cubicBezTo>
                <a:cubicBezTo>
                  <a:pt x="3237" y="2725"/>
                  <a:pt x="3059" y="2794"/>
                  <a:pt x="2924" y="2924"/>
                </a:cubicBezTo>
                <a:cubicBezTo>
                  <a:pt x="2784" y="3059"/>
                  <a:pt x="2704" y="3249"/>
                  <a:pt x="2704" y="3443"/>
                </a:cubicBezTo>
                <a:cubicBezTo>
                  <a:pt x="2704" y="3643"/>
                  <a:pt x="2779" y="3826"/>
                  <a:pt x="2919" y="3966"/>
                </a:cubicBezTo>
                <a:cubicBezTo>
                  <a:pt x="3054" y="4101"/>
                  <a:pt x="3231" y="4176"/>
                  <a:pt x="3414" y="4182"/>
                </a:cubicBezTo>
                <a:cubicBezTo>
                  <a:pt x="3554" y="4187"/>
                  <a:pt x="3672" y="4224"/>
                  <a:pt x="3764" y="4300"/>
                </a:cubicBezTo>
                <a:cubicBezTo>
                  <a:pt x="4033" y="4521"/>
                  <a:pt x="4299" y="4759"/>
                  <a:pt x="4552" y="5013"/>
                </a:cubicBezTo>
                <a:cubicBezTo>
                  <a:pt x="4783" y="5245"/>
                  <a:pt x="4999" y="5482"/>
                  <a:pt x="5198" y="5725"/>
                </a:cubicBezTo>
                <a:cubicBezTo>
                  <a:pt x="5387" y="5957"/>
                  <a:pt x="5392" y="6286"/>
                  <a:pt x="5203" y="6529"/>
                </a:cubicBezTo>
                <a:lnTo>
                  <a:pt x="5181" y="6556"/>
                </a:lnTo>
                <a:cubicBezTo>
                  <a:pt x="5057" y="6718"/>
                  <a:pt x="4864" y="6816"/>
                  <a:pt x="4664" y="6816"/>
                </a:cubicBezTo>
                <a:cubicBezTo>
                  <a:pt x="4568" y="6816"/>
                  <a:pt x="4475" y="6793"/>
                  <a:pt x="4383" y="6750"/>
                </a:cubicBezTo>
                <a:cubicBezTo>
                  <a:pt x="4330" y="6723"/>
                  <a:pt x="4276" y="6696"/>
                  <a:pt x="4222" y="6664"/>
                </a:cubicBezTo>
                <a:cubicBezTo>
                  <a:pt x="4189" y="6642"/>
                  <a:pt x="4158" y="6626"/>
                  <a:pt x="4121" y="6605"/>
                </a:cubicBezTo>
                <a:cubicBezTo>
                  <a:pt x="4008" y="6535"/>
                  <a:pt x="3921" y="6405"/>
                  <a:pt x="3883" y="6249"/>
                </a:cubicBezTo>
                <a:cubicBezTo>
                  <a:pt x="3835" y="6049"/>
                  <a:pt x="3706" y="5876"/>
                  <a:pt x="3528" y="5779"/>
                </a:cubicBezTo>
                <a:cubicBezTo>
                  <a:pt x="3426" y="5719"/>
                  <a:pt x="3302" y="5693"/>
                  <a:pt x="3183" y="5693"/>
                </a:cubicBezTo>
                <a:cubicBezTo>
                  <a:pt x="2925" y="5693"/>
                  <a:pt x="2681" y="5827"/>
                  <a:pt x="2552" y="6048"/>
                </a:cubicBezTo>
                <a:cubicBezTo>
                  <a:pt x="2450" y="6216"/>
                  <a:pt x="2423" y="6416"/>
                  <a:pt x="2471" y="6605"/>
                </a:cubicBezTo>
                <a:cubicBezTo>
                  <a:pt x="2520" y="6794"/>
                  <a:pt x="2644" y="6954"/>
                  <a:pt x="2811" y="7052"/>
                </a:cubicBezTo>
                <a:cubicBezTo>
                  <a:pt x="2924" y="7116"/>
                  <a:pt x="3049" y="7149"/>
                  <a:pt x="3178" y="7149"/>
                </a:cubicBezTo>
                <a:cubicBezTo>
                  <a:pt x="3243" y="7149"/>
                  <a:pt x="3307" y="7139"/>
                  <a:pt x="3367" y="7122"/>
                </a:cubicBezTo>
                <a:cubicBezTo>
                  <a:pt x="3431" y="7106"/>
                  <a:pt x="3496" y="7095"/>
                  <a:pt x="3560" y="7095"/>
                </a:cubicBezTo>
                <a:cubicBezTo>
                  <a:pt x="3668" y="7095"/>
                  <a:pt x="3765" y="7118"/>
                  <a:pt x="3851" y="7166"/>
                </a:cubicBezTo>
                <a:cubicBezTo>
                  <a:pt x="3873" y="7177"/>
                  <a:pt x="3889" y="7188"/>
                  <a:pt x="3910" y="7198"/>
                </a:cubicBezTo>
                <a:cubicBezTo>
                  <a:pt x="3964" y="7231"/>
                  <a:pt x="4012" y="7257"/>
                  <a:pt x="4060" y="7289"/>
                </a:cubicBezTo>
                <a:cubicBezTo>
                  <a:pt x="4319" y="7457"/>
                  <a:pt x="4416" y="7792"/>
                  <a:pt x="4298" y="8084"/>
                </a:cubicBezTo>
                <a:lnTo>
                  <a:pt x="4292" y="8094"/>
                </a:lnTo>
                <a:cubicBezTo>
                  <a:pt x="4185" y="8347"/>
                  <a:pt x="3936" y="8515"/>
                  <a:pt x="3656" y="8515"/>
                </a:cubicBezTo>
                <a:cubicBezTo>
                  <a:pt x="3613" y="8515"/>
                  <a:pt x="3576" y="8509"/>
                  <a:pt x="3533" y="8503"/>
                </a:cubicBezTo>
                <a:cubicBezTo>
                  <a:pt x="3242" y="8449"/>
                  <a:pt x="2941" y="8385"/>
                  <a:pt x="2645" y="8304"/>
                </a:cubicBezTo>
                <a:cubicBezTo>
                  <a:pt x="2305" y="8213"/>
                  <a:pt x="1976" y="8110"/>
                  <a:pt x="1658" y="7986"/>
                </a:cubicBezTo>
                <a:cubicBezTo>
                  <a:pt x="1529" y="7937"/>
                  <a:pt x="1421" y="7851"/>
                  <a:pt x="1362" y="7743"/>
                </a:cubicBezTo>
                <a:cubicBezTo>
                  <a:pt x="1270" y="7586"/>
                  <a:pt x="1120" y="7468"/>
                  <a:pt x="948" y="7414"/>
                </a:cubicBezTo>
                <a:cubicBezTo>
                  <a:pt x="878" y="7393"/>
                  <a:pt x="808" y="7382"/>
                  <a:pt x="738" y="7382"/>
                </a:cubicBezTo>
                <a:cubicBezTo>
                  <a:pt x="409" y="7382"/>
                  <a:pt x="118" y="7597"/>
                  <a:pt x="32" y="7910"/>
                </a:cubicBezTo>
                <a:cubicBezTo>
                  <a:pt x="-22" y="8099"/>
                  <a:pt x="-1" y="8299"/>
                  <a:pt x="96" y="8471"/>
                </a:cubicBezTo>
                <a:cubicBezTo>
                  <a:pt x="193" y="8644"/>
                  <a:pt x="350" y="8768"/>
                  <a:pt x="544" y="8817"/>
                </a:cubicBezTo>
                <a:cubicBezTo>
                  <a:pt x="603" y="8833"/>
                  <a:pt x="668" y="8844"/>
                  <a:pt x="732" y="8844"/>
                </a:cubicBezTo>
                <a:cubicBezTo>
                  <a:pt x="851" y="8844"/>
                  <a:pt x="970" y="8812"/>
                  <a:pt x="1078" y="8758"/>
                </a:cubicBezTo>
                <a:cubicBezTo>
                  <a:pt x="1174" y="8709"/>
                  <a:pt x="1276" y="8677"/>
                  <a:pt x="1379" y="8677"/>
                </a:cubicBezTo>
                <a:cubicBezTo>
                  <a:pt x="1411" y="8677"/>
                  <a:pt x="1442" y="8677"/>
                  <a:pt x="1475" y="8682"/>
                </a:cubicBezTo>
                <a:cubicBezTo>
                  <a:pt x="1809" y="8736"/>
                  <a:pt x="2149" y="8811"/>
                  <a:pt x="2483" y="8903"/>
                </a:cubicBezTo>
                <a:cubicBezTo>
                  <a:pt x="2795" y="8984"/>
                  <a:pt x="3096" y="9082"/>
                  <a:pt x="3387" y="9190"/>
                </a:cubicBezTo>
                <a:cubicBezTo>
                  <a:pt x="3672" y="9292"/>
                  <a:pt x="3846" y="9584"/>
                  <a:pt x="3803" y="9891"/>
                </a:cubicBezTo>
                <a:lnTo>
                  <a:pt x="3798" y="9923"/>
                </a:lnTo>
                <a:cubicBezTo>
                  <a:pt x="3760" y="10236"/>
                  <a:pt x="3505" y="10474"/>
                  <a:pt x="3198" y="10490"/>
                </a:cubicBezTo>
                <a:cubicBezTo>
                  <a:pt x="3139" y="10495"/>
                  <a:pt x="3081" y="10495"/>
                  <a:pt x="3022" y="10495"/>
                </a:cubicBezTo>
                <a:cubicBezTo>
                  <a:pt x="2984" y="10495"/>
                  <a:pt x="2945" y="10495"/>
                  <a:pt x="2902" y="10495"/>
                </a:cubicBezTo>
                <a:cubicBezTo>
                  <a:pt x="2767" y="10489"/>
                  <a:pt x="2633" y="10425"/>
                  <a:pt x="2520" y="10306"/>
                </a:cubicBezTo>
                <a:cubicBezTo>
                  <a:pt x="2380" y="10160"/>
                  <a:pt x="2192" y="10080"/>
                  <a:pt x="1993" y="10080"/>
                </a:cubicBezTo>
                <a:lnTo>
                  <a:pt x="1976" y="10080"/>
                </a:lnTo>
                <a:cubicBezTo>
                  <a:pt x="1589" y="10085"/>
                  <a:pt x="1265" y="10408"/>
                  <a:pt x="1259" y="10797"/>
                </a:cubicBezTo>
                <a:cubicBezTo>
                  <a:pt x="1254" y="10996"/>
                  <a:pt x="1330" y="11181"/>
                  <a:pt x="1470" y="11321"/>
                </a:cubicBezTo>
                <a:cubicBezTo>
                  <a:pt x="1610" y="11461"/>
                  <a:pt x="1793" y="11537"/>
                  <a:pt x="1986" y="11537"/>
                </a:cubicBezTo>
                <a:cubicBezTo>
                  <a:pt x="2180" y="11537"/>
                  <a:pt x="2365" y="11461"/>
                  <a:pt x="2505" y="11321"/>
                </a:cubicBezTo>
                <a:cubicBezTo>
                  <a:pt x="2634" y="11192"/>
                  <a:pt x="2790" y="11121"/>
                  <a:pt x="2946" y="11115"/>
                </a:cubicBezTo>
                <a:cubicBezTo>
                  <a:pt x="2967" y="11115"/>
                  <a:pt x="2990" y="11115"/>
                  <a:pt x="3017" y="11115"/>
                </a:cubicBezTo>
                <a:cubicBezTo>
                  <a:pt x="3076" y="11115"/>
                  <a:pt x="3134" y="11115"/>
                  <a:pt x="3193" y="11120"/>
                </a:cubicBezTo>
                <a:cubicBezTo>
                  <a:pt x="3500" y="11137"/>
                  <a:pt x="3753" y="11379"/>
                  <a:pt x="3791" y="11687"/>
                </a:cubicBezTo>
                <a:lnTo>
                  <a:pt x="3798" y="11719"/>
                </a:lnTo>
                <a:cubicBezTo>
                  <a:pt x="3835" y="12027"/>
                  <a:pt x="3667" y="12313"/>
                  <a:pt x="3382" y="12415"/>
                </a:cubicBezTo>
                <a:cubicBezTo>
                  <a:pt x="3091" y="12523"/>
                  <a:pt x="2785" y="12621"/>
                  <a:pt x="2478" y="12702"/>
                </a:cubicBezTo>
                <a:cubicBezTo>
                  <a:pt x="2144" y="12794"/>
                  <a:pt x="1804" y="12864"/>
                  <a:pt x="1470" y="12923"/>
                </a:cubicBezTo>
                <a:cubicBezTo>
                  <a:pt x="1432" y="12928"/>
                  <a:pt x="1400" y="12933"/>
                  <a:pt x="1362" y="12933"/>
                </a:cubicBezTo>
                <a:cubicBezTo>
                  <a:pt x="1260" y="12933"/>
                  <a:pt x="1168" y="12912"/>
                  <a:pt x="1088" y="12864"/>
                </a:cubicBezTo>
                <a:cubicBezTo>
                  <a:pt x="980" y="12799"/>
                  <a:pt x="851" y="12766"/>
                  <a:pt x="727" y="12766"/>
                </a:cubicBezTo>
                <a:cubicBezTo>
                  <a:pt x="674" y="12766"/>
                  <a:pt x="620" y="12772"/>
                  <a:pt x="566" y="12783"/>
                </a:cubicBezTo>
                <a:cubicBezTo>
                  <a:pt x="383" y="12826"/>
                  <a:pt x="215" y="12944"/>
                  <a:pt x="113" y="13117"/>
                </a:cubicBezTo>
                <a:cubicBezTo>
                  <a:pt x="11" y="13289"/>
                  <a:pt x="-28" y="13490"/>
                  <a:pt x="20" y="13673"/>
                </a:cubicBezTo>
                <a:cubicBezTo>
                  <a:pt x="101" y="13997"/>
                  <a:pt x="393" y="14228"/>
                  <a:pt x="727" y="14228"/>
                </a:cubicBezTo>
                <a:cubicBezTo>
                  <a:pt x="792" y="14228"/>
                  <a:pt x="857" y="14217"/>
                  <a:pt x="916" y="14201"/>
                </a:cubicBezTo>
                <a:cubicBezTo>
                  <a:pt x="1094" y="14152"/>
                  <a:pt x="1250" y="14039"/>
                  <a:pt x="1347" y="13877"/>
                </a:cubicBezTo>
                <a:cubicBezTo>
                  <a:pt x="1422" y="13753"/>
                  <a:pt x="1529" y="13668"/>
                  <a:pt x="1653" y="13619"/>
                </a:cubicBezTo>
                <a:cubicBezTo>
                  <a:pt x="1971" y="13501"/>
                  <a:pt x="2300" y="13392"/>
                  <a:pt x="2640" y="13301"/>
                </a:cubicBezTo>
                <a:cubicBezTo>
                  <a:pt x="2952" y="13220"/>
                  <a:pt x="3263" y="13149"/>
                  <a:pt x="3570" y="13095"/>
                </a:cubicBezTo>
                <a:cubicBezTo>
                  <a:pt x="3608" y="13089"/>
                  <a:pt x="3646" y="13085"/>
                  <a:pt x="3678" y="13085"/>
                </a:cubicBezTo>
                <a:cubicBezTo>
                  <a:pt x="3942" y="13085"/>
                  <a:pt x="4173" y="13247"/>
                  <a:pt x="4276" y="13489"/>
                </a:cubicBezTo>
                <a:lnTo>
                  <a:pt x="4287" y="13521"/>
                </a:lnTo>
                <a:cubicBezTo>
                  <a:pt x="4411" y="13813"/>
                  <a:pt x="4309" y="14143"/>
                  <a:pt x="4050" y="14316"/>
                </a:cubicBezTo>
                <a:cubicBezTo>
                  <a:pt x="4002" y="14348"/>
                  <a:pt x="3952" y="14380"/>
                  <a:pt x="3899" y="14407"/>
                </a:cubicBezTo>
                <a:cubicBezTo>
                  <a:pt x="3877" y="14418"/>
                  <a:pt x="3861" y="14428"/>
                  <a:pt x="3840" y="14439"/>
                </a:cubicBezTo>
                <a:cubicBezTo>
                  <a:pt x="3754" y="14487"/>
                  <a:pt x="3651" y="14515"/>
                  <a:pt x="3548" y="14515"/>
                </a:cubicBezTo>
                <a:cubicBezTo>
                  <a:pt x="3489" y="14515"/>
                  <a:pt x="3426" y="14504"/>
                  <a:pt x="3367" y="14488"/>
                </a:cubicBezTo>
                <a:cubicBezTo>
                  <a:pt x="3302" y="14471"/>
                  <a:pt x="3231" y="14461"/>
                  <a:pt x="3166" y="14461"/>
                </a:cubicBezTo>
                <a:cubicBezTo>
                  <a:pt x="3032" y="14461"/>
                  <a:pt x="2902" y="14498"/>
                  <a:pt x="2789" y="14569"/>
                </a:cubicBezTo>
                <a:cubicBezTo>
                  <a:pt x="2466" y="14763"/>
                  <a:pt x="2349" y="15221"/>
                  <a:pt x="2532" y="15550"/>
                </a:cubicBezTo>
                <a:cubicBezTo>
                  <a:pt x="2661" y="15782"/>
                  <a:pt x="2902" y="15923"/>
                  <a:pt x="3166" y="15923"/>
                </a:cubicBezTo>
                <a:cubicBezTo>
                  <a:pt x="3296" y="15923"/>
                  <a:pt x="3420" y="15891"/>
                  <a:pt x="3533" y="15827"/>
                </a:cubicBezTo>
                <a:cubicBezTo>
                  <a:pt x="3700" y="15729"/>
                  <a:pt x="3823" y="15572"/>
                  <a:pt x="3872" y="15383"/>
                </a:cubicBezTo>
                <a:cubicBezTo>
                  <a:pt x="3920" y="15210"/>
                  <a:pt x="4018" y="15064"/>
                  <a:pt x="4153" y="14983"/>
                </a:cubicBezTo>
                <a:cubicBezTo>
                  <a:pt x="4174" y="14973"/>
                  <a:pt x="4190" y="14962"/>
                  <a:pt x="4212" y="14951"/>
                </a:cubicBezTo>
                <a:cubicBezTo>
                  <a:pt x="4266" y="14919"/>
                  <a:pt x="4319" y="14892"/>
                  <a:pt x="4373" y="14865"/>
                </a:cubicBezTo>
                <a:cubicBezTo>
                  <a:pt x="4459" y="14822"/>
                  <a:pt x="4556" y="14801"/>
                  <a:pt x="4653" y="14801"/>
                </a:cubicBezTo>
                <a:cubicBezTo>
                  <a:pt x="4852" y="14801"/>
                  <a:pt x="5047" y="14897"/>
                  <a:pt x="5171" y="15059"/>
                </a:cubicBezTo>
                <a:lnTo>
                  <a:pt x="5191" y="15086"/>
                </a:lnTo>
                <a:cubicBezTo>
                  <a:pt x="5380" y="15329"/>
                  <a:pt x="5380" y="15664"/>
                  <a:pt x="5186" y="15891"/>
                </a:cubicBezTo>
                <a:cubicBezTo>
                  <a:pt x="4987" y="16133"/>
                  <a:pt x="4766" y="16370"/>
                  <a:pt x="4540" y="16602"/>
                </a:cubicBezTo>
                <a:cubicBezTo>
                  <a:pt x="4292" y="16850"/>
                  <a:pt x="4034" y="17083"/>
                  <a:pt x="3776" y="17299"/>
                </a:cubicBezTo>
                <a:cubicBezTo>
                  <a:pt x="3668" y="17385"/>
                  <a:pt x="3538" y="17433"/>
                  <a:pt x="3414" y="17433"/>
                </a:cubicBezTo>
                <a:cubicBezTo>
                  <a:pt x="3231" y="17433"/>
                  <a:pt x="3054" y="17503"/>
                  <a:pt x="2919" y="17627"/>
                </a:cubicBezTo>
                <a:cubicBezTo>
                  <a:pt x="2779" y="17757"/>
                  <a:pt x="2699" y="17947"/>
                  <a:pt x="2693" y="18147"/>
                </a:cubicBezTo>
                <a:cubicBezTo>
                  <a:pt x="2688" y="18346"/>
                  <a:pt x="2757" y="18540"/>
                  <a:pt x="2892" y="18674"/>
                </a:cubicBezTo>
                <a:cubicBezTo>
                  <a:pt x="3032" y="18820"/>
                  <a:pt x="3215" y="18895"/>
                  <a:pt x="3414" y="18895"/>
                </a:cubicBezTo>
                <a:cubicBezTo>
                  <a:pt x="3608" y="18895"/>
                  <a:pt x="3792" y="18820"/>
                  <a:pt x="3932" y="18680"/>
                </a:cubicBezTo>
                <a:cubicBezTo>
                  <a:pt x="4067" y="18545"/>
                  <a:pt x="4142" y="18367"/>
                  <a:pt x="4148" y="18184"/>
                </a:cubicBezTo>
                <a:cubicBezTo>
                  <a:pt x="4153" y="18044"/>
                  <a:pt x="4190" y="17925"/>
                  <a:pt x="4266" y="17833"/>
                </a:cubicBezTo>
                <a:cubicBezTo>
                  <a:pt x="4486" y="17563"/>
                  <a:pt x="4723" y="17299"/>
                  <a:pt x="4976" y="17046"/>
                </a:cubicBezTo>
                <a:cubicBezTo>
                  <a:pt x="5207" y="16814"/>
                  <a:pt x="5445" y="16598"/>
                  <a:pt x="5688" y="16398"/>
                </a:cubicBezTo>
                <a:cubicBezTo>
                  <a:pt x="5801" y="16306"/>
                  <a:pt x="5941" y="16251"/>
                  <a:pt x="6087" y="16251"/>
                </a:cubicBezTo>
                <a:cubicBezTo>
                  <a:pt x="6232" y="16251"/>
                  <a:pt x="6372" y="16301"/>
                  <a:pt x="6496" y="16398"/>
                </a:cubicBezTo>
                <a:lnTo>
                  <a:pt x="6518" y="16413"/>
                </a:lnTo>
                <a:cubicBezTo>
                  <a:pt x="6765" y="16602"/>
                  <a:pt x="6846" y="16937"/>
                  <a:pt x="6711" y="17213"/>
                </a:cubicBezTo>
                <a:cubicBezTo>
                  <a:pt x="6684" y="17267"/>
                  <a:pt x="6658" y="17320"/>
                  <a:pt x="6625" y="17374"/>
                </a:cubicBezTo>
                <a:cubicBezTo>
                  <a:pt x="6604" y="17407"/>
                  <a:pt x="6586" y="17440"/>
                  <a:pt x="6565" y="17477"/>
                </a:cubicBezTo>
                <a:cubicBezTo>
                  <a:pt x="6495" y="17591"/>
                  <a:pt x="6366" y="17677"/>
                  <a:pt x="6210" y="17715"/>
                </a:cubicBezTo>
                <a:cubicBezTo>
                  <a:pt x="6010" y="17764"/>
                  <a:pt x="5839" y="17893"/>
                  <a:pt x="5742" y="18071"/>
                </a:cubicBezTo>
                <a:cubicBezTo>
                  <a:pt x="5553" y="18411"/>
                  <a:pt x="5672" y="18853"/>
                  <a:pt x="6006" y="19047"/>
                </a:cubicBezTo>
                <a:cubicBezTo>
                  <a:pt x="6119" y="19117"/>
                  <a:pt x="6247" y="19150"/>
                  <a:pt x="6376" y="19150"/>
                </a:cubicBezTo>
                <a:cubicBezTo>
                  <a:pt x="6635" y="19150"/>
                  <a:pt x="6878" y="19009"/>
                  <a:pt x="7007" y="18782"/>
                </a:cubicBezTo>
                <a:cubicBezTo>
                  <a:pt x="7104" y="18615"/>
                  <a:pt x="7130" y="18416"/>
                  <a:pt x="7077" y="18228"/>
                </a:cubicBezTo>
                <a:cubicBezTo>
                  <a:pt x="7028" y="18055"/>
                  <a:pt x="7045" y="17882"/>
                  <a:pt x="7120" y="17742"/>
                </a:cubicBezTo>
                <a:cubicBezTo>
                  <a:pt x="7131" y="17720"/>
                  <a:pt x="7141" y="17703"/>
                  <a:pt x="7152" y="17681"/>
                </a:cubicBezTo>
                <a:cubicBezTo>
                  <a:pt x="7185" y="17627"/>
                  <a:pt x="7213" y="17580"/>
                  <a:pt x="7245" y="17531"/>
                </a:cubicBezTo>
                <a:cubicBezTo>
                  <a:pt x="7363" y="17353"/>
                  <a:pt x="7561" y="17245"/>
                  <a:pt x="7777" y="17245"/>
                </a:cubicBezTo>
                <a:cubicBezTo>
                  <a:pt x="7863" y="17245"/>
                  <a:pt x="7950" y="17261"/>
                  <a:pt x="8031" y="17293"/>
                </a:cubicBezTo>
                <a:lnTo>
                  <a:pt x="8063" y="17304"/>
                </a:lnTo>
                <a:cubicBezTo>
                  <a:pt x="8348" y="17422"/>
                  <a:pt x="8510" y="17715"/>
                  <a:pt x="8462" y="18017"/>
                </a:cubicBezTo>
                <a:cubicBezTo>
                  <a:pt x="8408" y="18324"/>
                  <a:pt x="8337" y="18636"/>
                  <a:pt x="8256" y="18949"/>
                </a:cubicBezTo>
                <a:cubicBezTo>
                  <a:pt x="8165" y="19289"/>
                  <a:pt x="8062" y="19619"/>
                  <a:pt x="7938" y="19937"/>
                </a:cubicBezTo>
                <a:cubicBezTo>
                  <a:pt x="7890" y="20067"/>
                  <a:pt x="7804" y="20175"/>
                  <a:pt x="7696" y="20234"/>
                </a:cubicBezTo>
                <a:cubicBezTo>
                  <a:pt x="7540" y="20326"/>
                  <a:pt x="7422" y="20476"/>
                  <a:pt x="7368" y="20649"/>
                </a:cubicBezTo>
                <a:cubicBezTo>
                  <a:pt x="7314" y="20832"/>
                  <a:pt x="7335" y="21038"/>
                  <a:pt x="7427" y="21210"/>
                </a:cubicBezTo>
                <a:cubicBezTo>
                  <a:pt x="7518" y="21383"/>
                  <a:pt x="7681" y="21512"/>
                  <a:pt x="7864" y="21566"/>
                </a:cubicBezTo>
                <a:cubicBezTo>
                  <a:pt x="7929" y="21582"/>
                  <a:pt x="7998" y="21593"/>
                  <a:pt x="8063" y="21593"/>
                </a:cubicBezTo>
                <a:cubicBezTo>
                  <a:pt x="8391" y="21593"/>
                  <a:pt x="8682" y="21372"/>
                  <a:pt x="8768" y="21054"/>
                </a:cubicBezTo>
                <a:cubicBezTo>
                  <a:pt x="8817" y="20876"/>
                  <a:pt x="8796" y="20683"/>
                  <a:pt x="8704" y="20521"/>
                </a:cubicBezTo>
                <a:cubicBezTo>
                  <a:pt x="8634" y="20397"/>
                  <a:pt x="8612" y="20256"/>
                  <a:pt x="8633" y="20121"/>
                </a:cubicBezTo>
                <a:cubicBezTo>
                  <a:pt x="8687" y="19787"/>
                  <a:pt x="8762" y="19446"/>
                  <a:pt x="8854" y="19111"/>
                </a:cubicBezTo>
                <a:cubicBezTo>
                  <a:pt x="8935" y="18798"/>
                  <a:pt x="9032" y="18497"/>
                  <a:pt x="9140" y="18206"/>
                </a:cubicBezTo>
                <a:cubicBezTo>
                  <a:pt x="9232" y="17952"/>
                  <a:pt x="9480" y="17784"/>
                  <a:pt x="9749" y="17784"/>
                </a:cubicBezTo>
                <a:cubicBezTo>
                  <a:pt x="9776" y="17784"/>
                  <a:pt x="9808" y="17784"/>
                  <a:pt x="9840" y="17789"/>
                </a:cubicBezTo>
                <a:lnTo>
                  <a:pt x="9872" y="17796"/>
                </a:lnTo>
                <a:cubicBezTo>
                  <a:pt x="10185" y="17834"/>
                  <a:pt x="10422" y="18087"/>
                  <a:pt x="10438" y="18395"/>
                </a:cubicBezTo>
                <a:cubicBezTo>
                  <a:pt x="10443" y="18454"/>
                  <a:pt x="10443" y="18512"/>
                  <a:pt x="10443" y="18572"/>
                </a:cubicBezTo>
                <a:cubicBezTo>
                  <a:pt x="10443" y="18609"/>
                  <a:pt x="10443" y="18648"/>
                  <a:pt x="10443" y="18691"/>
                </a:cubicBezTo>
                <a:cubicBezTo>
                  <a:pt x="10438" y="18826"/>
                  <a:pt x="10373" y="18961"/>
                  <a:pt x="10254" y="19074"/>
                </a:cubicBezTo>
                <a:cubicBezTo>
                  <a:pt x="10104" y="19214"/>
                  <a:pt x="10023" y="19414"/>
                  <a:pt x="10029" y="19619"/>
                </a:cubicBezTo>
                <a:cubicBezTo>
                  <a:pt x="10034" y="20007"/>
                  <a:pt x="10358" y="20332"/>
                  <a:pt x="10746" y="20337"/>
                </a:cubicBezTo>
                <a:cubicBezTo>
                  <a:pt x="10746" y="20337"/>
                  <a:pt x="10756" y="20337"/>
                  <a:pt x="10756" y="20337"/>
                </a:cubicBezTo>
                <a:cubicBezTo>
                  <a:pt x="11160" y="20337"/>
                  <a:pt x="11483" y="20008"/>
                  <a:pt x="11483" y="19609"/>
                </a:cubicBezTo>
                <a:cubicBezTo>
                  <a:pt x="11483" y="19414"/>
                  <a:pt x="11408" y="19231"/>
                  <a:pt x="11268" y="19091"/>
                </a:cubicBezTo>
                <a:cubicBezTo>
                  <a:pt x="11138" y="18961"/>
                  <a:pt x="11068" y="18804"/>
                  <a:pt x="11062" y="18647"/>
                </a:cubicBezTo>
                <a:cubicBezTo>
                  <a:pt x="11062" y="18626"/>
                  <a:pt x="11062" y="18605"/>
                  <a:pt x="11062" y="18578"/>
                </a:cubicBezTo>
                <a:cubicBezTo>
                  <a:pt x="11062" y="18519"/>
                  <a:pt x="11064" y="18459"/>
                  <a:pt x="11069" y="18400"/>
                </a:cubicBezTo>
                <a:cubicBezTo>
                  <a:pt x="11085" y="18092"/>
                  <a:pt x="11328" y="17839"/>
                  <a:pt x="11635" y="17801"/>
                </a:cubicBezTo>
                <a:lnTo>
                  <a:pt x="11667" y="17796"/>
                </a:lnTo>
                <a:cubicBezTo>
                  <a:pt x="11694" y="17791"/>
                  <a:pt x="11726" y="17789"/>
                  <a:pt x="11752" y="17789"/>
                </a:cubicBezTo>
                <a:cubicBezTo>
                  <a:pt x="12022" y="17789"/>
                  <a:pt x="12270" y="17957"/>
                  <a:pt x="12362" y="18211"/>
                </a:cubicBezTo>
                <a:cubicBezTo>
                  <a:pt x="12470" y="18502"/>
                  <a:pt x="12565" y="18810"/>
                  <a:pt x="12646" y="19118"/>
                </a:cubicBezTo>
                <a:cubicBezTo>
                  <a:pt x="12738" y="19458"/>
                  <a:pt x="12808" y="19797"/>
                  <a:pt x="12867" y="20126"/>
                </a:cubicBezTo>
                <a:cubicBezTo>
                  <a:pt x="12888" y="20261"/>
                  <a:pt x="12867" y="20396"/>
                  <a:pt x="12808" y="20509"/>
                </a:cubicBezTo>
                <a:cubicBezTo>
                  <a:pt x="12716" y="20671"/>
                  <a:pt x="12689" y="20855"/>
                  <a:pt x="12732" y="21033"/>
                </a:cubicBezTo>
                <a:cubicBezTo>
                  <a:pt x="12808" y="21357"/>
                  <a:pt x="13115" y="21600"/>
                  <a:pt x="13454" y="21600"/>
                </a:cubicBezTo>
                <a:cubicBezTo>
                  <a:pt x="13508" y="21600"/>
                  <a:pt x="13567" y="21594"/>
                  <a:pt x="13616" y="21578"/>
                </a:cubicBezTo>
                <a:cubicBezTo>
                  <a:pt x="13810" y="21530"/>
                  <a:pt x="13966" y="21410"/>
                  <a:pt x="14069" y="21237"/>
                </a:cubicBezTo>
                <a:cubicBezTo>
                  <a:pt x="14171" y="21065"/>
                  <a:pt x="14198" y="20870"/>
                  <a:pt x="14144" y="20676"/>
                </a:cubicBezTo>
                <a:cubicBezTo>
                  <a:pt x="14096" y="20498"/>
                  <a:pt x="13983" y="20341"/>
                  <a:pt x="13821" y="20244"/>
                </a:cubicBezTo>
                <a:cubicBezTo>
                  <a:pt x="13697" y="20169"/>
                  <a:pt x="13610" y="20062"/>
                  <a:pt x="13562" y="19937"/>
                </a:cubicBezTo>
                <a:cubicBezTo>
                  <a:pt x="13443" y="19619"/>
                  <a:pt x="13335" y="19289"/>
                  <a:pt x="13244" y="18949"/>
                </a:cubicBezTo>
                <a:cubicBezTo>
                  <a:pt x="13163" y="18636"/>
                  <a:pt x="13094" y="18324"/>
                  <a:pt x="13040" y="18022"/>
                </a:cubicBezTo>
                <a:cubicBezTo>
                  <a:pt x="12986" y="17720"/>
                  <a:pt x="13152" y="17429"/>
                  <a:pt x="13432" y="17315"/>
                </a:cubicBezTo>
                <a:lnTo>
                  <a:pt x="13466" y="17304"/>
                </a:lnTo>
                <a:cubicBezTo>
                  <a:pt x="13547" y="17271"/>
                  <a:pt x="13632" y="17250"/>
                  <a:pt x="13718" y="17250"/>
                </a:cubicBezTo>
                <a:cubicBezTo>
                  <a:pt x="13934" y="17250"/>
                  <a:pt x="14139" y="17358"/>
                  <a:pt x="14252" y="17536"/>
                </a:cubicBezTo>
                <a:cubicBezTo>
                  <a:pt x="14284" y="17585"/>
                  <a:pt x="14316" y="17634"/>
                  <a:pt x="14343" y="17688"/>
                </a:cubicBezTo>
                <a:cubicBezTo>
                  <a:pt x="14354" y="17710"/>
                  <a:pt x="14364" y="17725"/>
                  <a:pt x="14375" y="17747"/>
                </a:cubicBezTo>
                <a:cubicBezTo>
                  <a:pt x="14450" y="17887"/>
                  <a:pt x="14472" y="18059"/>
                  <a:pt x="14424" y="18221"/>
                </a:cubicBezTo>
                <a:cubicBezTo>
                  <a:pt x="14370" y="18415"/>
                  <a:pt x="14397" y="18627"/>
                  <a:pt x="14499" y="18799"/>
                </a:cubicBezTo>
                <a:cubicBezTo>
                  <a:pt x="14623" y="19010"/>
                  <a:pt x="14877" y="19145"/>
                  <a:pt x="15141" y="19145"/>
                </a:cubicBezTo>
                <a:cubicBezTo>
                  <a:pt x="15265" y="19145"/>
                  <a:pt x="15377" y="19117"/>
                  <a:pt x="15479" y="19057"/>
                </a:cubicBezTo>
                <a:cubicBezTo>
                  <a:pt x="15651" y="18960"/>
                  <a:pt x="15775" y="18804"/>
                  <a:pt x="15829" y="18615"/>
                </a:cubicBezTo>
                <a:cubicBezTo>
                  <a:pt x="15883" y="18427"/>
                  <a:pt x="15857" y="18227"/>
                  <a:pt x="15760" y="18054"/>
                </a:cubicBezTo>
                <a:cubicBezTo>
                  <a:pt x="15663" y="17887"/>
                  <a:pt x="15506" y="17764"/>
                  <a:pt x="15318" y="17715"/>
                </a:cubicBezTo>
                <a:cubicBezTo>
                  <a:pt x="15145" y="17666"/>
                  <a:pt x="15001" y="17568"/>
                  <a:pt x="14920" y="17433"/>
                </a:cubicBezTo>
                <a:cubicBezTo>
                  <a:pt x="14910" y="17412"/>
                  <a:pt x="14897" y="17396"/>
                  <a:pt x="14887" y="17374"/>
                </a:cubicBezTo>
                <a:cubicBezTo>
                  <a:pt x="14854" y="17320"/>
                  <a:pt x="14828" y="17267"/>
                  <a:pt x="14801" y="17213"/>
                </a:cubicBezTo>
                <a:cubicBezTo>
                  <a:pt x="14666" y="16943"/>
                  <a:pt x="14747" y="16602"/>
                  <a:pt x="14994" y="16413"/>
                </a:cubicBezTo>
                <a:lnTo>
                  <a:pt x="15021" y="16393"/>
                </a:lnTo>
                <a:cubicBezTo>
                  <a:pt x="15140" y="16301"/>
                  <a:pt x="15280" y="16251"/>
                  <a:pt x="15425" y="16251"/>
                </a:cubicBezTo>
                <a:cubicBezTo>
                  <a:pt x="15576" y="16251"/>
                  <a:pt x="15711" y="16301"/>
                  <a:pt x="15824" y="16398"/>
                </a:cubicBezTo>
                <a:cubicBezTo>
                  <a:pt x="16067" y="16598"/>
                  <a:pt x="16305" y="16819"/>
                  <a:pt x="16536" y="17046"/>
                </a:cubicBezTo>
                <a:cubicBezTo>
                  <a:pt x="16784" y="17294"/>
                  <a:pt x="17014" y="17552"/>
                  <a:pt x="17230" y="17811"/>
                </a:cubicBezTo>
                <a:cubicBezTo>
                  <a:pt x="17316" y="17919"/>
                  <a:pt x="17364" y="18050"/>
                  <a:pt x="17364" y="18174"/>
                </a:cubicBezTo>
                <a:cubicBezTo>
                  <a:pt x="17364" y="18357"/>
                  <a:pt x="17436" y="18535"/>
                  <a:pt x="17560" y="18669"/>
                </a:cubicBezTo>
                <a:cubicBezTo>
                  <a:pt x="17694" y="18815"/>
                  <a:pt x="17888" y="18895"/>
                  <a:pt x="18098" y="18895"/>
                </a:cubicBezTo>
                <a:cubicBezTo>
                  <a:pt x="18292" y="18895"/>
                  <a:pt x="18468" y="18826"/>
                  <a:pt x="18603" y="18696"/>
                </a:cubicBezTo>
                <a:cubicBezTo>
                  <a:pt x="18743" y="18561"/>
                  <a:pt x="18825" y="18373"/>
                  <a:pt x="18825" y="18179"/>
                </a:cubicBezTo>
                <a:cubicBezTo>
                  <a:pt x="18825" y="17979"/>
                  <a:pt x="18750" y="17795"/>
                  <a:pt x="18610" y="17654"/>
                </a:cubicBezTo>
                <a:cubicBezTo>
                  <a:pt x="18475" y="17519"/>
                  <a:pt x="18296" y="17444"/>
                  <a:pt x="18113" y="17439"/>
                </a:cubicBezTo>
                <a:cubicBezTo>
                  <a:pt x="17973" y="17433"/>
                  <a:pt x="17855" y="17396"/>
                  <a:pt x="17763" y="17320"/>
                </a:cubicBezTo>
                <a:cubicBezTo>
                  <a:pt x="17494" y="17099"/>
                  <a:pt x="17230" y="16863"/>
                  <a:pt x="16977" y="16609"/>
                </a:cubicBezTo>
                <a:cubicBezTo>
                  <a:pt x="16746" y="16377"/>
                  <a:pt x="16530" y="16138"/>
                  <a:pt x="16331" y="15896"/>
                </a:cubicBezTo>
                <a:cubicBezTo>
                  <a:pt x="16142" y="15664"/>
                  <a:pt x="16137" y="15334"/>
                  <a:pt x="16326" y="15091"/>
                </a:cubicBezTo>
                <a:lnTo>
                  <a:pt x="16348" y="15064"/>
                </a:lnTo>
                <a:cubicBezTo>
                  <a:pt x="16472" y="14902"/>
                  <a:pt x="16665" y="14806"/>
                  <a:pt x="16864" y="14806"/>
                </a:cubicBezTo>
                <a:cubicBezTo>
                  <a:pt x="16961" y="14806"/>
                  <a:pt x="17052" y="14827"/>
                  <a:pt x="17144" y="14870"/>
                </a:cubicBezTo>
                <a:cubicBezTo>
                  <a:pt x="17198" y="14897"/>
                  <a:pt x="17252" y="14924"/>
                  <a:pt x="17305" y="14956"/>
                </a:cubicBezTo>
                <a:cubicBezTo>
                  <a:pt x="17338" y="14978"/>
                  <a:pt x="17370" y="14996"/>
                  <a:pt x="17408" y="15017"/>
                </a:cubicBezTo>
                <a:cubicBezTo>
                  <a:pt x="17521" y="15087"/>
                  <a:pt x="17608" y="15216"/>
                  <a:pt x="17645" y="15373"/>
                </a:cubicBezTo>
                <a:cubicBezTo>
                  <a:pt x="17694" y="15573"/>
                  <a:pt x="17823" y="15745"/>
                  <a:pt x="18001" y="15842"/>
                </a:cubicBezTo>
                <a:cubicBezTo>
                  <a:pt x="18103" y="15901"/>
                  <a:pt x="18227" y="15928"/>
                  <a:pt x="18346" y="15928"/>
                </a:cubicBezTo>
                <a:cubicBezTo>
                  <a:pt x="18604" y="15928"/>
                  <a:pt x="18846" y="15793"/>
                  <a:pt x="18975" y="15572"/>
                </a:cubicBezTo>
                <a:cubicBezTo>
                  <a:pt x="19077" y="15405"/>
                  <a:pt x="19104" y="15206"/>
                  <a:pt x="19056" y="15017"/>
                </a:cubicBezTo>
                <a:cubicBezTo>
                  <a:pt x="19007" y="14828"/>
                  <a:pt x="18885" y="14666"/>
                  <a:pt x="18718" y="14569"/>
                </a:cubicBezTo>
                <a:cubicBezTo>
                  <a:pt x="18604" y="14504"/>
                  <a:pt x="18480" y="14471"/>
                  <a:pt x="18351" y="14471"/>
                </a:cubicBezTo>
                <a:cubicBezTo>
                  <a:pt x="18286" y="14471"/>
                  <a:pt x="18221" y="14482"/>
                  <a:pt x="18162" y="14498"/>
                </a:cubicBezTo>
                <a:cubicBezTo>
                  <a:pt x="18098" y="14514"/>
                  <a:pt x="18033" y="14525"/>
                  <a:pt x="17969" y="14525"/>
                </a:cubicBezTo>
                <a:cubicBezTo>
                  <a:pt x="17861" y="14525"/>
                  <a:pt x="17764" y="14504"/>
                  <a:pt x="17677" y="14456"/>
                </a:cubicBezTo>
                <a:cubicBezTo>
                  <a:pt x="17656" y="14445"/>
                  <a:pt x="17640" y="14434"/>
                  <a:pt x="17618" y="14424"/>
                </a:cubicBezTo>
                <a:cubicBezTo>
                  <a:pt x="17565" y="14391"/>
                  <a:pt x="17515" y="14363"/>
                  <a:pt x="17467" y="14331"/>
                </a:cubicBezTo>
                <a:cubicBezTo>
                  <a:pt x="17208" y="14164"/>
                  <a:pt x="17111" y="13830"/>
                  <a:pt x="17230" y="13538"/>
                </a:cubicBezTo>
                <a:lnTo>
                  <a:pt x="17241" y="13506"/>
                </a:lnTo>
                <a:cubicBezTo>
                  <a:pt x="17344" y="13258"/>
                  <a:pt x="17580" y="13102"/>
                  <a:pt x="17839" y="13102"/>
                </a:cubicBezTo>
                <a:cubicBezTo>
                  <a:pt x="17877" y="13102"/>
                  <a:pt x="17914" y="13106"/>
                  <a:pt x="17947" y="13112"/>
                </a:cubicBezTo>
                <a:cubicBezTo>
                  <a:pt x="18254" y="13166"/>
                  <a:pt x="18567" y="13237"/>
                  <a:pt x="18879" y="13317"/>
                </a:cubicBezTo>
                <a:cubicBezTo>
                  <a:pt x="19219" y="13409"/>
                  <a:pt x="19546" y="13510"/>
                  <a:pt x="19864" y="13634"/>
                </a:cubicBezTo>
                <a:cubicBezTo>
                  <a:pt x="19988" y="13683"/>
                  <a:pt x="20096" y="13775"/>
                  <a:pt x="20172" y="13894"/>
                </a:cubicBezTo>
                <a:cubicBezTo>
                  <a:pt x="20269" y="14051"/>
                  <a:pt x="20425" y="14169"/>
                  <a:pt x="20603" y="14218"/>
                </a:cubicBezTo>
                <a:cubicBezTo>
                  <a:pt x="20662" y="14234"/>
                  <a:pt x="20727" y="14245"/>
                  <a:pt x="20791" y="14245"/>
                </a:cubicBezTo>
                <a:cubicBezTo>
                  <a:pt x="21125" y="14245"/>
                  <a:pt x="21416" y="14018"/>
                  <a:pt x="21497" y="13688"/>
                </a:cubicBezTo>
                <a:cubicBezTo>
                  <a:pt x="21567" y="13483"/>
                  <a:pt x="21533" y="13284"/>
                  <a:pt x="21431" y="13112"/>
                </a:cubicBezTo>
                <a:cubicBezTo>
                  <a:pt x="21329" y="12944"/>
                  <a:pt x="21162" y="12821"/>
                  <a:pt x="20973" y="12778"/>
                </a:cubicBezTo>
                <a:cubicBezTo>
                  <a:pt x="20919" y="12767"/>
                  <a:pt x="20865" y="12761"/>
                  <a:pt x="20812" y="12761"/>
                </a:cubicBezTo>
                <a:cubicBezTo>
                  <a:pt x="20628" y="12761"/>
                  <a:pt x="20451" y="12831"/>
                  <a:pt x="20317" y="12955"/>
                </a:cubicBezTo>
                <a:cubicBezTo>
                  <a:pt x="19907" y="12896"/>
                  <a:pt x="19481" y="12815"/>
                  <a:pt x="19061" y="12702"/>
                </a:cubicBezTo>
                <a:cubicBezTo>
                  <a:pt x="18749" y="12621"/>
                  <a:pt x="18448" y="12523"/>
                  <a:pt x="18157" y="12415"/>
                </a:cubicBezTo>
                <a:cubicBezTo>
                  <a:pt x="17872" y="12313"/>
                  <a:pt x="17698" y="12021"/>
                  <a:pt x="17741" y="11714"/>
                </a:cubicBezTo>
                <a:lnTo>
                  <a:pt x="17748" y="11682"/>
                </a:lnTo>
                <a:cubicBezTo>
                  <a:pt x="17786" y="11369"/>
                  <a:pt x="18039" y="11132"/>
                  <a:pt x="18346" y="11115"/>
                </a:cubicBezTo>
                <a:cubicBezTo>
                  <a:pt x="18405" y="11110"/>
                  <a:pt x="18463" y="11110"/>
                  <a:pt x="18522" y="11110"/>
                </a:cubicBezTo>
                <a:cubicBezTo>
                  <a:pt x="18646" y="11110"/>
                  <a:pt x="18777" y="11116"/>
                  <a:pt x="18906" y="11132"/>
                </a:cubicBezTo>
                <a:cubicBezTo>
                  <a:pt x="19030" y="11375"/>
                  <a:pt x="19278" y="11525"/>
                  <a:pt x="19552" y="11525"/>
                </a:cubicBezTo>
                <a:lnTo>
                  <a:pt x="19568" y="11525"/>
                </a:lnTo>
                <a:cubicBezTo>
                  <a:pt x="19955" y="11520"/>
                  <a:pt x="20279" y="11197"/>
                  <a:pt x="20285" y="10808"/>
                </a:cubicBezTo>
                <a:cubicBezTo>
                  <a:pt x="20290" y="10609"/>
                  <a:pt x="20214" y="10424"/>
                  <a:pt x="20074" y="10284"/>
                </a:cubicBezTo>
                <a:cubicBezTo>
                  <a:pt x="19934" y="10144"/>
                  <a:pt x="19751" y="10068"/>
                  <a:pt x="19558" y="10068"/>
                </a:cubicBezTo>
                <a:cubicBezTo>
                  <a:pt x="19364" y="10068"/>
                  <a:pt x="19181" y="10144"/>
                  <a:pt x="19041" y="10284"/>
                </a:cubicBezTo>
                <a:cubicBezTo>
                  <a:pt x="18912" y="10414"/>
                  <a:pt x="18754" y="10484"/>
                  <a:pt x="18598" y="10490"/>
                </a:cubicBezTo>
                <a:cubicBezTo>
                  <a:pt x="18577" y="10490"/>
                  <a:pt x="18556" y="10490"/>
                  <a:pt x="18529" y="10490"/>
                </a:cubicBezTo>
                <a:cubicBezTo>
                  <a:pt x="18470" y="10490"/>
                  <a:pt x="18410" y="10490"/>
                  <a:pt x="18351" y="10485"/>
                </a:cubicBezTo>
                <a:cubicBezTo>
                  <a:pt x="18044" y="10468"/>
                  <a:pt x="17791" y="10226"/>
                  <a:pt x="17753" y="9918"/>
                </a:cubicBezTo>
                <a:lnTo>
                  <a:pt x="17748" y="9884"/>
                </a:lnTo>
                <a:cubicBezTo>
                  <a:pt x="17710" y="9577"/>
                  <a:pt x="17877" y="9292"/>
                  <a:pt x="18162" y="9190"/>
                </a:cubicBezTo>
                <a:cubicBezTo>
                  <a:pt x="18453" y="9082"/>
                  <a:pt x="18761" y="8984"/>
                  <a:pt x="19068" y="8903"/>
                </a:cubicBezTo>
                <a:cubicBezTo>
                  <a:pt x="19407" y="8811"/>
                  <a:pt x="19746" y="8742"/>
                  <a:pt x="20074" y="8682"/>
                </a:cubicBezTo>
                <a:cubicBezTo>
                  <a:pt x="20112" y="8677"/>
                  <a:pt x="20144" y="8670"/>
                  <a:pt x="20182" y="8670"/>
                </a:cubicBezTo>
                <a:cubicBezTo>
                  <a:pt x="20284" y="8670"/>
                  <a:pt x="20376" y="8693"/>
                  <a:pt x="20456" y="8741"/>
                </a:cubicBezTo>
                <a:cubicBezTo>
                  <a:pt x="20564" y="8806"/>
                  <a:pt x="20694" y="8839"/>
                  <a:pt x="20818" y="8839"/>
                </a:cubicBezTo>
                <a:cubicBezTo>
                  <a:pt x="20872" y="8839"/>
                  <a:pt x="20926" y="8833"/>
                  <a:pt x="20980" y="8822"/>
                </a:cubicBezTo>
                <a:cubicBezTo>
                  <a:pt x="21163" y="8779"/>
                  <a:pt x="21329" y="8661"/>
                  <a:pt x="21431" y="8488"/>
                </a:cubicBezTo>
                <a:cubicBezTo>
                  <a:pt x="21533" y="8316"/>
                  <a:pt x="21572" y="8115"/>
                  <a:pt x="21524" y="7932"/>
                </a:cubicBezTo>
                <a:cubicBezTo>
                  <a:pt x="21443" y="7608"/>
                  <a:pt x="21152" y="7375"/>
                  <a:pt x="20818" y="7375"/>
                </a:cubicBezTo>
                <a:cubicBezTo>
                  <a:pt x="20754" y="7375"/>
                  <a:pt x="20689" y="7386"/>
                  <a:pt x="20630" y="7402"/>
                </a:cubicBezTo>
                <a:cubicBezTo>
                  <a:pt x="20452" y="7451"/>
                  <a:pt x="20296" y="7564"/>
                  <a:pt x="20199" y="7726"/>
                </a:cubicBezTo>
                <a:cubicBezTo>
                  <a:pt x="20123" y="7850"/>
                  <a:pt x="20015" y="7937"/>
                  <a:pt x="19891" y="7986"/>
                </a:cubicBezTo>
                <a:cubicBezTo>
                  <a:pt x="19573" y="8104"/>
                  <a:pt x="19245" y="8213"/>
                  <a:pt x="18906" y="8304"/>
                </a:cubicBezTo>
                <a:cubicBezTo>
                  <a:pt x="18594" y="8385"/>
                  <a:pt x="18281" y="8455"/>
                  <a:pt x="17974" y="8508"/>
                </a:cubicBezTo>
                <a:cubicBezTo>
                  <a:pt x="17936" y="8514"/>
                  <a:pt x="17898" y="8520"/>
                  <a:pt x="17866" y="8520"/>
                </a:cubicBezTo>
                <a:cubicBezTo>
                  <a:pt x="17602" y="8520"/>
                  <a:pt x="17371" y="8364"/>
                  <a:pt x="17268" y="8116"/>
                </a:cubicBezTo>
                <a:lnTo>
                  <a:pt x="17257" y="8084"/>
                </a:lnTo>
                <a:cubicBezTo>
                  <a:pt x="17133" y="7792"/>
                  <a:pt x="17235" y="7457"/>
                  <a:pt x="17494" y="7289"/>
                </a:cubicBezTo>
                <a:cubicBezTo>
                  <a:pt x="17542" y="7257"/>
                  <a:pt x="17592" y="7225"/>
                  <a:pt x="17645" y="7198"/>
                </a:cubicBezTo>
                <a:cubicBezTo>
                  <a:pt x="17667" y="7188"/>
                  <a:pt x="17683" y="7177"/>
                  <a:pt x="17704" y="7166"/>
                </a:cubicBezTo>
                <a:cubicBezTo>
                  <a:pt x="17790" y="7118"/>
                  <a:pt x="17893" y="7090"/>
                  <a:pt x="17996" y="7090"/>
                </a:cubicBezTo>
                <a:cubicBezTo>
                  <a:pt x="18055" y="7090"/>
                  <a:pt x="18120" y="7101"/>
                  <a:pt x="18179" y="7117"/>
                </a:cubicBezTo>
                <a:cubicBezTo>
                  <a:pt x="18244" y="7134"/>
                  <a:pt x="18313" y="7144"/>
                  <a:pt x="18378" y="7144"/>
                </a:cubicBezTo>
                <a:cubicBezTo>
                  <a:pt x="18512" y="7144"/>
                  <a:pt x="18642" y="7107"/>
                  <a:pt x="18755" y="7036"/>
                </a:cubicBezTo>
                <a:cubicBezTo>
                  <a:pt x="19078" y="6842"/>
                  <a:pt x="19197" y="6383"/>
                  <a:pt x="19014" y="6053"/>
                </a:cubicBezTo>
                <a:cubicBezTo>
                  <a:pt x="18885" y="5821"/>
                  <a:pt x="18642" y="5682"/>
                  <a:pt x="18378" y="5682"/>
                </a:cubicBezTo>
                <a:cubicBezTo>
                  <a:pt x="18248" y="5682"/>
                  <a:pt x="18124" y="5714"/>
                  <a:pt x="18011" y="5779"/>
                </a:cubicBezTo>
                <a:cubicBezTo>
                  <a:pt x="17844" y="5876"/>
                  <a:pt x="17721" y="6033"/>
                  <a:pt x="17672" y="6222"/>
                </a:cubicBezTo>
                <a:cubicBezTo>
                  <a:pt x="17624" y="6395"/>
                  <a:pt x="17526" y="6539"/>
                  <a:pt x="17391" y="6620"/>
                </a:cubicBezTo>
                <a:cubicBezTo>
                  <a:pt x="17370" y="6631"/>
                  <a:pt x="17354" y="6643"/>
                  <a:pt x="17332" y="6654"/>
                </a:cubicBezTo>
                <a:cubicBezTo>
                  <a:pt x="17278" y="6686"/>
                  <a:pt x="17225" y="6713"/>
                  <a:pt x="17171" y="6740"/>
                </a:cubicBezTo>
                <a:cubicBezTo>
                  <a:pt x="17085" y="6783"/>
                  <a:pt x="16988" y="6804"/>
                  <a:pt x="16891" y="6804"/>
                </a:cubicBezTo>
                <a:cubicBezTo>
                  <a:pt x="16692" y="6804"/>
                  <a:pt x="16498" y="6708"/>
                  <a:pt x="16375" y="6546"/>
                </a:cubicBezTo>
                <a:lnTo>
                  <a:pt x="16353" y="6519"/>
                </a:lnTo>
                <a:cubicBezTo>
                  <a:pt x="16164" y="6276"/>
                  <a:pt x="16164" y="5941"/>
                  <a:pt x="16358" y="5714"/>
                </a:cubicBezTo>
                <a:cubicBezTo>
                  <a:pt x="16557" y="5472"/>
                  <a:pt x="16778" y="5233"/>
                  <a:pt x="17004" y="5001"/>
                </a:cubicBezTo>
                <a:cubicBezTo>
                  <a:pt x="17252" y="4753"/>
                  <a:pt x="17510" y="4522"/>
                  <a:pt x="17768" y="4307"/>
                </a:cubicBezTo>
                <a:cubicBezTo>
                  <a:pt x="17876" y="4220"/>
                  <a:pt x="18006" y="4172"/>
                  <a:pt x="18130" y="4172"/>
                </a:cubicBezTo>
                <a:cubicBezTo>
                  <a:pt x="18313" y="4172"/>
                  <a:pt x="18490" y="4100"/>
                  <a:pt x="18625" y="3976"/>
                </a:cubicBezTo>
                <a:cubicBezTo>
                  <a:pt x="18765" y="3847"/>
                  <a:pt x="18847" y="3658"/>
                  <a:pt x="18852" y="3458"/>
                </a:cubicBezTo>
                <a:cubicBezTo>
                  <a:pt x="18858" y="3259"/>
                  <a:pt x="18787" y="3065"/>
                  <a:pt x="18652" y="2931"/>
                </a:cubicBezTo>
                <a:cubicBezTo>
                  <a:pt x="18512" y="2785"/>
                  <a:pt x="18329" y="2708"/>
                  <a:pt x="18130" y="2708"/>
                </a:cubicBezTo>
                <a:cubicBezTo>
                  <a:pt x="17936" y="2708"/>
                  <a:pt x="17753" y="2784"/>
                  <a:pt x="17613" y="2924"/>
                </a:cubicBezTo>
                <a:cubicBezTo>
                  <a:pt x="17479" y="3059"/>
                  <a:pt x="17403" y="3238"/>
                  <a:pt x="17398" y="3421"/>
                </a:cubicBezTo>
                <a:cubicBezTo>
                  <a:pt x="17393" y="3562"/>
                  <a:pt x="17354" y="3680"/>
                  <a:pt x="17278" y="3772"/>
                </a:cubicBezTo>
                <a:cubicBezTo>
                  <a:pt x="17058" y="4042"/>
                  <a:pt x="16821" y="4306"/>
                  <a:pt x="16568" y="4559"/>
                </a:cubicBezTo>
                <a:cubicBezTo>
                  <a:pt x="16337" y="4791"/>
                  <a:pt x="16099" y="5007"/>
                  <a:pt x="15856" y="5207"/>
                </a:cubicBezTo>
                <a:cubicBezTo>
                  <a:pt x="15743" y="5299"/>
                  <a:pt x="15604" y="5352"/>
                  <a:pt x="15459" y="5352"/>
                </a:cubicBezTo>
                <a:cubicBezTo>
                  <a:pt x="15313" y="5352"/>
                  <a:pt x="15173" y="5304"/>
                  <a:pt x="15055" y="5212"/>
                </a:cubicBezTo>
                <a:lnTo>
                  <a:pt x="15028" y="5190"/>
                </a:lnTo>
                <a:cubicBezTo>
                  <a:pt x="14780" y="5001"/>
                  <a:pt x="14698" y="4668"/>
                  <a:pt x="14833" y="4393"/>
                </a:cubicBezTo>
                <a:cubicBezTo>
                  <a:pt x="14860" y="4339"/>
                  <a:pt x="14888" y="4285"/>
                  <a:pt x="14920" y="4231"/>
                </a:cubicBezTo>
                <a:cubicBezTo>
                  <a:pt x="14942" y="4198"/>
                  <a:pt x="14958" y="4166"/>
                  <a:pt x="14979" y="4128"/>
                </a:cubicBezTo>
                <a:cubicBezTo>
                  <a:pt x="15049" y="4014"/>
                  <a:pt x="15178" y="3928"/>
                  <a:pt x="15334" y="3890"/>
                </a:cubicBezTo>
                <a:cubicBezTo>
                  <a:pt x="15534" y="3841"/>
                  <a:pt x="15705" y="3712"/>
                  <a:pt x="15802" y="3534"/>
                </a:cubicBezTo>
                <a:cubicBezTo>
                  <a:pt x="15991" y="3194"/>
                  <a:pt x="15874" y="2752"/>
                  <a:pt x="15540" y="2558"/>
                </a:cubicBezTo>
                <a:cubicBezTo>
                  <a:pt x="15427" y="2488"/>
                  <a:pt x="15297" y="2455"/>
                  <a:pt x="15168" y="2455"/>
                </a:cubicBezTo>
                <a:cubicBezTo>
                  <a:pt x="14909" y="2455"/>
                  <a:pt x="14666" y="2596"/>
                  <a:pt x="14537" y="2823"/>
                </a:cubicBezTo>
                <a:cubicBezTo>
                  <a:pt x="14440" y="2990"/>
                  <a:pt x="14414" y="3189"/>
                  <a:pt x="14467" y="3377"/>
                </a:cubicBezTo>
                <a:cubicBezTo>
                  <a:pt x="14516" y="3550"/>
                  <a:pt x="14499" y="3723"/>
                  <a:pt x="14424" y="3863"/>
                </a:cubicBezTo>
                <a:cubicBezTo>
                  <a:pt x="14413" y="3885"/>
                  <a:pt x="14403" y="3900"/>
                  <a:pt x="14392" y="3922"/>
                </a:cubicBezTo>
                <a:cubicBezTo>
                  <a:pt x="14359" y="3976"/>
                  <a:pt x="14333" y="4025"/>
                  <a:pt x="14301" y="4074"/>
                </a:cubicBezTo>
                <a:cubicBezTo>
                  <a:pt x="14182" y="4252"/>
                  <a:pt x="13983" y="4360"/>
                  <a:pt x="13767" y="4360"/>
                </a:cubicBezTo>
                <a:cubicBezTo>
                  <a:pt x="13681" y="4360"/>
                  <a:pt x="13594" y="4344"/>
                  <a:pt x="13513" y="4307"/>
                </a:cubicBezTo>
                <a:lnTo>
                  <a:pt x="13481" y="4295"/>
                </a:lnTo>
                <a:cubicBezTo>
                  <a:pt x="13196" y="4176"/>
                  <a:pt x="13034" y="3885"/>
                  <a:pt x="13082" y="3583"/>
                </a:cubicBezTo>
                <a:cubicBezTo>
                  <a:pt x="13136" y="3276"/>
                  <a:pt x="13207" y="2962"/>
                  <a:pt x="13288" y="2649"/>
                </a:cubicBezTo>
                <a:cubicBezTo>
                  <a:pt x="13379" y="2309"/>
                  <a:pt x="13482" y="1981"/>
                  <a:pt x="13606" y="1663"/>
                </a:cubicBezTo>
                <a:cubicBezTo>
                  <a:pt x="13654" y="1533"/>
                  <a:pt x="13740" y="1425"/>
                  <a:pt x="13848" y="1366"/>
                </a:cubicBezTo>
                <a:cubicBezTo>
                  <a:pt x="14004" y="1274"/>
                  <a:pt x="14122" y="1122"/>
                  <a:pt x="14176" y="949"/>
                </a:cubicBezTo>
                <a:cubicBezTo>
                  <a:pt x="14230" y="766"/>
                  <a:pt x="14209" y="560"/>
                  <a:pt x="14117" y="388"/>
                </a:cubicBezTo>
                <a:cubicBezTo>
                  <a:pt x="14026" y="215"/>
                  <a:pt x="13865" y="86"/>
                  <a:pt x="13681" y="32"/>
                </a:cubicBezTo>
                <a:cubicBezTo>
                  <a:pt x="13617" y="16"/>
                  <a:pt x="13546" y="5"/>
                  <a:pt x="13481" y="5"/>
                </a:cubicBezTo>
                <a:cubicBezTo>
                  <a:pt x="13153" y="5"/>
                  <a:pt x="12862" y="226"/>
                  <a:pt x="12776" y="545"/>
                </a:cubicBezTo>
                <a:cubicBezTo>
                  <a:pt x="12727" y="723"/>
                  <a:pt x="12748" y="917"/>
                  <a:pt x="12840" y="1079"/>
                </a:cubicBezTo>
                <a:cubicBezTo>
                  <a:pt x="12910" y="1203"/>
                  <a:pt x="12932" y="1344"/>
                  <a:pt x="12911" y="1479"/>
                </a:cubicBezTo>
                <a:cubicBezTo>
                  <a:pt x="12857" y="1813"/>
                  <a:pt x="12782" y="2153"/>
                  <a:pt x="12690" y="2487"/>
                </a:cubicBezTo>
                <a:cubicBezTo>
                  <a:pt x="12609" y="2800"/>
                  <a:pt x="12512" y="3103"/>
                  <a:pt x="12404" y="3394"/>
                </a:cubicBezTo>
                <a:cubicBezTo>
                  <a:pt x="12312" y="3648"/>
                  <a:pt x="12066" y="3814"/>
                  <a:pt x="11796" y="3814"/>
                </a:cubicBezTo>
                <a:cubicBezTo>
                  <a:pt x="11769" y="3814"/>
                  <a:pt x="11736" y="3814"/>
                  <a:pt x="11709" y="3809"/>
                </a:cubicBezTo>
                <a:lnTo>
                  <a:pt x="11677" y="3804"/>
                </a:lnTo>
                <a:cubicBezTo>
                  <a:pt x="11364" y="3766"/>
                  <a:pt x="11127" y="3513"/>
                  <a:pt x="11111" y="3205"/>
                </a:cubicBezTo>
                <a:cubicBezTo>
                  <a:pt x="11106" y="3146"/>
                  <a:pt x="11106" y="3086"/>
                  <a:pt x="11106" y="3027"/>
                </a:cubicBezTo>
                <a:cubicBezTo>
                  <a:pt x="11106" y="2989"/>
                  <a:pt x="11106" y="2952"/>
                  <a:pt x="11106" y="2909"/>
                </a:cubicBezTo>
                <a:cubicBezTo>
                  <a:pt x="11112" y="2774"/>
                  <a:pt x="11176" y="2639"/>
                  <a:pt x="11295" y="2526"/>
                </a:cubicBezTo>
                <a:cubicBezTo>
                  <a:pt x="11445" y="2386"/>
                  <a:pt x="11526" y="2185"/>
                  <a:pt x="11520" y="1980"/>
                </a:cubicBezTo>
                <a:cubicBezTo>
                  <a:pt x="11515" y="1591"/>
                  <a:pt x="11193" y="1268"/>
                  <a:pt x="10805" y="1263"/>
                </a:cubicBezTo>
                <a:cubicBezTo>
                  <a:pt x="10805" y="1263"/>
                  <a:pt x="10793" y="1263"/>
                  <a:pt x="10793" y="1263"/>
                </a:cubicBezTo>
                <a:cubicBezTo>
                  <a:pt x="10389" y="1263"/>
                  <a:pt x="10066" y="1592"/>
                  <a:pt x="10066" y="1991"/>
                </a:cubicBezTo>
                <a:cubicBezTo>
                  <a:pt x="10066" y="2186"/>
                  <a:pt x="10141" y="2369"/>
                  <a:pt x="10281" y="2509"/>
                </a:cubicBezTo>
                <a:cubicBezTo>
                  <a:pt x="10411" y="2639"/>
                  <a:pt x="10481" y="2794"/>
                  <a:pt x="10487" y="2951"/>
                </a:cubicBezTo>
                <a:cubicBezTo>
                  <a:pt x="10487" y="2972"/>
                  <a:pt x="10487" y="2995"/>
                  <a:pt x="10487" y="3022"/>
                </a:cubicBezTo>
                <a:cubicBezTo>
                  <a:pt x="10487" y="3081"/>
                  <a:pt x="10487" y="3141"/>
                  <a:pt x="10482" y="3200"/>
                </a:cubicBezTo>
                <a:cubicBezTo>
                  <a:pt x="10465" y="3508"/>
                  <a:pt x="10223" y="3761"/>
                  <a:pt x="9916" y="3799"/>
                </a:cubicBezTo>
                <a:lnTo>
                  <a:pt x="9884" y="3804"/>
                </a:lnTo>
                <a:cubicBezTo>
                  <a:pt x="9857" y="3809"/>
                  <a:pt x="9824" y="3809"/>
                  <a:pt x="9797" y="3809"/>
                </a:cubicBezTo>
                <a:cubicBezTo>
                  <a:pt x="9527" y="3809"/>
                  <a:pt x="9281" y="3643"/>
                  <a:pt x="9189" y="3389"/>
                </a:cubicBezTo>
                <a:cubicBezTo>
                  <a:pt x="9081" y="3098"/>
                  <a:pt x="8984" y="2790"/>
                  <a:pt x="8903" y="2482"/>
                </a:cubicBezTo>
                <a:cubicBezTo>
                  <a:pt x="8811" y="2148"/>
                  <a:pt x="8742" y="1808"/>
                  <a:pt x="8682" y="1474"/>
                </a:cubicBezTo>
                <a:cubicBezTo>
                  <a:pt x="8661" y="1339"/>
                  <a:pt x="8682" y="1203"/>
                  <a:pt x="8741" y="1089"/>
                </a:cubicBezTo>
                <a:cubicBezTo>
                  <a:pt x="8833" y="927"/>
                  <a:pt x="8860" y="745"/>
                  <a:pt x="8817" y="567"/>
                </a:cubicBezTo>
                <a:cubicBezTo>
                  <a:pt x="8742" y="243"/>
                  <a:pt x="8434" y="0"/>
                  <a:pt x="8095" y="0"/>
                </a:cubicBezTo>
                <a:close/>
                <a:moveTo>
                  <a:pt x="10783" y="5999"/>
                </a:moveTo>
                <a:cubicBezTo>
                  <a:pt x="11033" y="5999"/>
                  <a:pt x="11284" y="6111"/>
                  <a:pt x="11451" y="6335"/>
                </a:cubicBezTo>
                <a:cubicBezTo>
                  <a:pt x="11683" y="6643"/>
                  <a:pt x="12092" y="6756"/>
                  <a:pt x="12443" y="6600"/>
                </a:cubicBezTo>
                <a:cubicBezTo>
                  <a:pt x="12949" y="6378"/>
                  <a:pt x="13530" y="6712"/>
                  <a:pt x="13589" y="7262"/>
                </a:cubicBezTo>
                <a:cubicBezTo>
                  <a:pt x="13632" y="7645"/>
                  <a:pt x="13934" y="7948"/>
                  <a:pt x="14316" y="7991"/>
                </a:cubicBezTo>
                <a:cubicBezTo>
                  <a:pt x="14865" y="8056"/>
                  <a:pt x="15200" y="8634"/>
                  <a:pt x="14979" y="9141"/>
                </a:cubicBezTo>
                <a:cubicBezTo>
                  <a:pt x="14828" y="9492"/>
                  <a:pt x="14936" y="9907"/>
                  <a:pt x="15243" y="10134"/>
                </a:cubicBezTo>
                <a:cubicBezTo>
                  <a:pt x="15685" y="10468"/>
                  <a:pt x="15685" y="11132"/>
                  <a:pt x="15243" y="11466"/>
                </a:cubicBezTo>
                <a:cubicBezTo>
                  <a:pt x="14936" y="11698"/>
                  <a:pt x="14823" y="12108"/>
                  <a:pt x="14979" y="12459"/>
                </a:cubicBezTo>
                <a:cubicBezTo>
                  <a:pt x="15200" y="12966"/>
                  <a:pt x="14865" y="13548"/>
                  <a:pt x="14316" y="13607"/>
                </a:cubicBezTo>
                <a:cubicBezTo>
                  <a:pt x="13934" y="13651"/>
                  <a:pt x="13632" y="13953"/>
                  <a:pt x="13589" y="14336"/>
                </a:cubicBezTo>
                <a:cubicBezTo>
                  <a:pt x="13524" y="14886"/>
                  <a:pt x="12949" y="15222"/>
                  <a:pt x="12443" y="15000"/>
                </a:cubicBezTo>
                <a:cubicBezTo>
                  <a:pt x="12092" y="14849"/>
                  <a:pt x="11677" y="14957"/>
                  <a:pt x="11451" y="15265"/>
                </a:cubicBezTo>
                <a:cubicBezTo>
                  <a:pt x="11123" y="15713"/>
                  <a:pt x="10454" y="15713"/>
                  <a:pt x="10120" y="15265"/>
                </a:cubicBezTo>
                <a:cubicBezTo>
                  <a:pt x="9888" y="14957"/>
                  <a:pt x="9480" y="14844"/>
                  <a:pt x="9130" y="15000"/>
                </a:cubicBezTo>
                <a:cubicBezTo>
                  <a:pt x="8624" y="15222"/>
                  <a:pt x="8041" y="14886"/>
                  <a:pt x="7982" y="14336"/>
                </a:cubicBezTo>
                <a:cubicBezTo>
                  <a:pt x="7939" y="13953"/>
                  <a:pt x="7637" y="13651"/>
                  <a:pt x="7255" y="13607"/>
                </a:cubicBezTo>
                <a:cubicBezTo>
                  <a:pt x="6706" y="13543"/>
                  <a:pt x="6371" y="12966"/>
                  <a:pt x="6592" y="12459"/>
                </a:cubicBezTo>
                <a:cubicBezTo>
                  <a:pt x="6743" y="12108"/>
                  <a:pt x="6636" y="11693"/>
                  <a:pt x="6329" y="11466"/>
                </a:cubicBezTo>
                <a:cubicBezTo>
                  <a:pt x="5882" y="11137"/>
                  <a:pt x="5882" y="10468"/>
                  <a:pt x="6329" y="10134"/>
                </a:cubicBezTo>
                <a:cubicBezTo>
                  <a:pt x="6636" y="9902"/>
                  <a:pt x="6748" y="9492"/>
                  <a:pt x="6592" y="9141"/>
                </a:cubicBezTo>
                <a:cubicBezTo>
                  <a:pt x="6371" y="8634"/>
                  <a:pt x="6706" y="8050"/>
                  <a:pt x="7255" y="7991"/>
                </a:cubicBezTo>
                <a:cubicBezTo>
                  <a:pt x="7637" y="7948"/>
                  <a:pt x="7939" y="7645"/>
                  <a:pt x="7982" y="7262"/>
                </a:cubicBezTo>
                <a:cubicBezTo>
                  <a:pt x="8047" y="6712"/>
                  <a:pt x="8624" y="6378"/>
                  <a:pt x="9130" y="6600"/>
                </a:cubicBezTo>
                <a:cubicBezTo>
                  <a:pt x="9480" y="6751"/>
                  <a:pt x="9894" y="6643"/>
                  <a:pt x="10120" y="6335"/>
                </a:cubicBezTo>
                <a:cubicBezTo>
                  <a:pt x="10284" y="6111"/>
                  <a:pt x="10533" y="5999"/>
                  <a:pt x="10783" y="5999"/>
                </a:cubicBezTo>
                <a:close/>
                <a:moveTo>
                  <a:pt x="10778" y="8547"/>
                </a:moveTo>
                <a:cubicBezTo>
                  <a:pt x="9539" y="8547"/>
                  <a:pt x="8531" y="9556"/>
                  <a:pt x="8531" y="10797"/>
                </a:cubicBezTo>
                <a:cubicBezTo>
                  <a:pt x="8531" y="12038"/>
                  <a:pt x="9539" y="13048"/>
                  <a:pt x="10778" y="13048"/>
                </a:cubicBezTo>
                <a:cubicBezTo>
                  <a:pt x="12017" y="13048"/>
                  <a:pt x="13023" y="12038"/>
                  <a:pt x="13023" y="10797"/>
                </a:cubicBezTo>
                <a:cubicBezTo>
                  <a:pt x="13023" y="9556"/>
                  <a:pt x="12017" y="8547"/>
                  <a:pt x="10778" y="8547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18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8500" y="3019569"/>
            <a:ext cx="13604082" cy="875544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33400" dist="268226" dir="5400000">
              <a:srgbClr val="000000">
                <a:alpha val="18667"/>
              </a:srgbClr>
            </a:outerShdw>
          </a:effectLst>
        </p:spPr>
      </p:pic>
      <p:sp>
        <p:nvSpPr>
          <p:cNvPr id="186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7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оригиналь"/>
          <p:cNvSpPr txBox="1"/>
          <p:nvPr/>
        </p:nvSpPr>
        <p:spPr>
          <a:xfrm>
            <a:off x="-1714109" y="4514941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оригиналь</a:t>
            </a:r>
          </a:p>
        </p:txBody>
      </p:sp>
      <p:sp>
        <p:nvSpPr>
          <p:cNvPr id="190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191" name="оригинальность и инновационность"/>
          <p:cNvSpPr txBox="1"/>
          <p:nvPr/>
        </p:nvSpPr>
        <p:spPr>
          <a:xfrm>
            <a:off x="1855977" y="1460587"/>
            <a:ext cx="14465047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оригинальность и инновационность</a:t>
            </a:r>
          </a:p>
        </p:txBody>
      </p:sp>
      <p:sp>
        <p:nvSpPr>
          <p:cNvPr id="192" name="искусственный интеллект         есть…"/>
          <p:cNvSpPr txBox="1"/>
          <p:nvPr/>
        </p:nvSpPr>
        <p:spPr>
          <a:xfrm>
            <a:off x="1897464" y="5279773"/>
            <a:ext cx="10172574" cy="3156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pPr>
            <a:r>
              <a:rPr>
                <a:latin typeface="Mont Regular"/>
                <a:ea typeface="Mont Regular"/>
                <a:cs typeface="Mont Regular"/>
                <a:sym typeface="Mont Regular"/>
              </a:rPr>
              <a:t>искусственный интеллект</a:t>
            </a:r>
            <a:r>
              <a:t>         </a:t>
            </a:r>
            <a:r>
              <a:rPr sz="7000"/>
              <a:t>есть</a:t>
            </a:r>
            <a:endParaRPr sz="7000"/>
          </a:p>
          <a:p>
            <a:pPr algn="l">
              <a:defRPr sz="4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pPr>
            <a:r>
              <a:rPr>
                <a:latin typeface="Mont Regular"/>
                <a:ea typeface="Mont Regular"/>
                <a:cs typeface="Mont Regular"/>
                <a:sym typeface="Mont Regular"/>
              </a:rPr>
              <a:t>простота в использовании</a:t>
            </a:r>
            <a:r>
              <a:t>       </a:t>
            </a:r>
            <a:r>
              <a:rPr sz="7000"/>
              <a:t>есть</a:t>
            </a:r>
            <a:endParaRPr sz="7000"/>
          </a:p>
          <a:p>
            <a:pPr algn="l">
              <a:defRPr sz="4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pPr>
            <a:r>
              <a:rPr>
                <a:latin typeface="Mont Regular"/>
                <a:ea typeface="Mont Regular"/>
                <a:cs typeface="Mont Regular"/>
                <a:sym typeface="Mont Regular"/>
              </a:rPr>
              <a:t>интерактивность   </a:t>
            </a:r>
            <a:r>
              <a:t>                        </a:t>
            </a:r>
            <a:r>
              <a:rPr sz="7000"/>
              <a:t>есть</a:t>
            </a:r>
          </a:p>
        </p:txBody>
      </p:sp>
      <p:sp>
        <p:nvSpPr>
          <p:cNvPr id="193" name="Saturn"/>
          <p:cNvSpPr/>
          <p:nvPr/>
        </p:nvSpPr>
        <p:spPr>
          <a:xfrm>
            <a:off x="19069232" y="1416448"/>
            <a:ext cx="2623593" cy="1365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86" h="20722" fill="norm" stroke="1" extrusionOk="0">
                <a:moveTo>
                  <a:pt x="10578" y="1"/>
                </a:moveTo>
                <a:cubicBezTo>
                  <a:pt x="9874" y="-20"/>
                  <a:pt x="9157" y="218"/>
                  <a:pt x="8464" y="745"/>
                </a:cubicBezTo>
                <a:cubicBezTo>
                  <a:pt x="6243" y="2431"/>
                  <a:pt x="4928" y="6572"/>
                  <a:pt x="5038" y="10863"/>
                </a:cubicBezTo>
                <a:cubicBezTo>
                  <a:pt x="5041" y="10972"/>
                  <a:pt x="5010" y="11074"/>
                  <a:pt x="4959" y="11124"/>
                </a:cubicBezTo>
                <a:cubicBezTo>
                  <a:pt x="1769" y="14201"/>
                  <a:pt x="-247" y="17027"/>
                  <a:pt x="24" y="18312"/>
                </a:cubicBezTo>
                <a:cubicBezTo>
                  <a:pt x="415" y="20165"/>
                  <a:pt x="5419" y="18109"/>
                  <a:pt x="11201" y="13717"/>
                </a:cubicBezTo>
                <a:cubicBezTo>
                  <a:pt x="16983" y="9325"/>
                  <a:pt x="21353" y="4260"/>
                  <a:pt x="20962" y="2407"/>
                </a:cubicBezTo>
                <a:cubicBezTo>
                  <a:pt x="20691" y="1122"/>
                  <a:pt x="18203" y="1719"/>
                  <a:pt x="14776" y="3669"/>
                </a:cubicBezTo>
                <a:cubicBezTo>
                  <a:pt x="14721" y="3700"/>
                  <a:pt x="14661" y="3665"/>
                  <a:pt x="14623" y="3583"/>
                </a:cubicBezTo>
                <a:cubicBezTo>
                  <a:pt x="13605" y="1349"/>
                  <a:pt x="12125" y="48"/>
                  <a:pt x="10578" y="1"/>
                </a:cubicBezTo>
                <a:close/>
                <a:moveTo>
                  <a:pt x="16712" y="4606"/>
                </a:moveTo>
                <a:cubicBezTo>
                  <a:pt x="17082" y="4644"/>
                  <a:pt x="17316" y="4814"/>
                  <a:pt x="17382" y="5127"/>
                </a:cubicBezTo>
                <a:cubicBezTo>
                  <a:pt x="17663" y="6457"/>
                  <a:pt x="14806" y="9877"/>
                  <a:pt x="11001" y="12767"/>
                </a:cubicBezTo>
                <a:cubicBezTo>
                  <a:pt x="7197" y="15656"/>
                  <a:pt x="3885" y="16921"/>
                  <a:pt x="3604" y="15592"/>
                </a:cubicBezTo>
                <a:cubicBezTo>
                  <a:pt x="3472" y="14965"/>
                  <a:pt x="4037" y="13873"/>
                  <a:pt x="5070" y="12592"/>
                </a:cubicBezTo>
                <a:cubicBezTo>
                  <a:pt x="5108" y="12544"/>
                  <a:pt x="5160" y="12586"/>
                  <a:pt x="5170" y="12671"/>
                </a:cubicBezTo>
                <a:cubicBezTo>
                  <a:pt x="5233" y="13188"/>
                  <a:pt x="5318" y="13702"/>
                  <a:pt x="5425" y="14209"/>
                </a:cubicBezTo>
                <a:cubicBezTo>
                  <a:pt x="5491" y="14521"/>
                  <a:pt x="5563" y="14823"/>
                  <a:pt x="5643" y="15115"/>
                </a:cubicBezTo>
                <a:cubicBezTo>
                  <a:pt x="5669" y="15213"/>
                  <a:pt x="5728" y="15266"/>
                  <a:pt x="5785" y="15245"/>
                </a:cubicBezTo>
                <a:cubicBezTo>
                  <a:pt x="7141" y="14753"/>
                  <a:pt x="8983" y="13676"/>
                  <a:pt x="10888" y="12230"/>
                </a:cubicBezTo>
                <a:cubicBezTo>
                  <a:pt x="12711" y="10845"/>
                  <a:pt x="14371" y="9297"/>
                  <a:pt x="15561" y="7873"/>
                </a:cubicBezTo>
                <a:cubicBezTo>
                  <a:pt x="15601" y="7825"/>
                  <a:pt x="15639" y="7779"/>
                  <a:pt x="15677" y="7733"/>
                </a:cubicBezTo>
                <a:cubicBezTo>
                  <a:pt x="15726" y="7672"/>
                  <a:pt x="15749" y="7557"/>
                  <a:pt x="15732" y="7450"/>
                </a:cubicBezTo>
                <a:cubicBezTo>
                  <a:pt x="15683" y="7135"/>
                  <a:pt x="15627" y="6820"/>
                  <a:pt x="15561" y="6510"/>
                </a:cubicBezTo>
                <a:cubicBezTo>
                  <a:pt x="15454" y="6002"/>
                  <a:pt x="15329" y="5520"/>
                  <a:pt x="15186" y="5064"/>
                </a:cubicBezTo>
                <a:cubicBezTo>
                  <a:pt x="15162" y="4988"/>
                  <a:pt x="15184" y="4892"/>
                  <a:pt x="15229" y="4876"/>
                </a:cubicBezTo>
                <a:cubicBezTo>
                  <a:pt x="15836" y="4664"/>
                  <a:pt x="16342" y="4568"/>
                  <a:pt x="16712" y="4606"/>
                </a:cubicBezTo>
                <a:close/>
                <a:moveTo>
                  <a:pt x="15869" y="10396"/>
                </a:moveTo>
                <a:cubicBezTo>
                  <a:pt x="14493" y="11701"/>
                  <a:pt x="12945" y="13016"/>
                  <a:pt x="11315" y="14254"/>
                </a:cubicBezTo>
                <a:cubicBezTo>
                  <a:pt x="9676" y="15499"/>
                  <a:pt x="8075" y="16574"/>
                  <a:pt x="6614" y="17425"/>
                </a:cubicBezTo>
                <a:cubicBezTo>
                  <a:pt x="6573" y="17449"/>
                  <a:pt x="6559" y="17548"/>
                  <a:pt x="6589" y="17606"/>
                </a:cubicBezTo>
                <a:cubicBezTo>
                  <a:pt x="8086" y="20507"/>
                  <a:pt x="10412" y="21580"/>
                  <a:pt x="12522" y="19977"/>
                </a:cubicBezTo>
                <a:cubicBezTo>
                  <a:pt x="14632" y="18375"/>
                  <a:pt x="15924" y="14552"/>
                  <a:pt x="15953" y="10494"/>
                </a:cubicBezTo>
                <a:cubicBezTo>
                  <a:pt x="15954" y="10413"/>
                  <a:pt x="15908" y="10359"/>
                  <a:pt x="15869" y="10396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4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5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демодемо"/>
          <p:cNvSpPr txBox="1"/>
          <p:nvPr/>
        </p:nvSpPr>
        <p:spPr>
          <a:xfrm>
            <a:off x="-1375443" y="4514941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5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демодемо</a:t>
            </a:r>
          </a:p>
        </p:txBody>
      </p:sp>
      <p:sp>
        <p:nvSpPr>
          <p:cNvPr id="198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199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0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аудирование.mov" descr="аудирование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720857" y="0"/>
            <a:ext cx="2194322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10" fill="hold"/>
                                        <p:tgtEl>
                                          <p:spTgt spid="2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02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02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0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uxuifronten"/>
          <p:cNvSpPr txBox="1"/>
          <p:nvPr/>
        </p:nvSpPr>
        <p:spPr>
          <a:xfrm>
            <a:off x="-1697176" y="4896079"/>
            <a:ext cx="31283552" cy="4332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0">
                <a:solidFill>
                  <a:srgbClr val="3A60E4">
                    <a:alpha val="10000"/>
                  </a:srgbClr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 uxuifronten</a:t>
            </a:r>
          </a:p>
        </p:txBody>
      </p:sp>
      <p:sp>
        <p:nvSpPr>
          <p:cNvPr id="206" name="internationaldud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defRPr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internationaldudes</a:t>
            </a:r>
          </a:p>
        </p:txBody>
      </p:sp>
      <p:sp>
        <p:nvSpPr>
          <p:cNvPr id="207" name="анатолий пушкарев"/>
          <p:cNvSpPr txBox="1"/>
          <p:nvPr/>
        </p:nvSpPr>
        <p:spPr>
          <a:xfrm>
            <a:off x="1855977" y="1460587"/>
            <a:ext cx="8089393" cy="80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000">
                <a:solidFill>
                  <a:srgbClr val="000000"/>
                </a:solidFill>
                <a:latin typeface="+mj-lt"/>
                <a:ea typeface="+mj-ea"/>
                <a:cs typeface="+mj-cs"/>
                <a:sym typeface="Mont SemiBold"/>
              </a:defRPr>
            </a:lvl1pPr>
          </a:lstStyle>
          <a:p>
            <a:pPr/>
            <a:r>
              <a:t>анатолий пушкарев</a:t>
            </a:r>
          </a:p>
        </p:txBody>
      </p:sp>
      <p:pic>
        <p:nvPicPr>
          <p:cNvPr id="208" name="photo_2022-04-17 04.32.40.jpeg" descr="photo_2022-04-17 04.32.40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37058" y="3625750"/>
            <a:ext cx="6873109" cy="687310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444500" dist="268226" dir="5400000">
              <a:srgbClr val="000000">
                <a:alpha val="33742"/>
              </a:srgbClr>
            </a:outerShdw>
          </a:effectLst>
        </p:spPr>
      </p:pic>
      <p:sp>
        <p:nvSpPr>
          <p:cNvPr id="209" name="@anatoliy_pus"/>
          <p:cNvSpPr txBox="1"/>
          <p:nvPr/>
        </p:nvSpPr>
        <p:spPr>
          <a:xfrm>
            <a:off x="18525997" y="3064104"/>
            <a:ext cx="2991613" cy="922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lvl1pPr>
          </a:lstStyle>
          <a:p>
            <a:pPr/>
            <a:r>
              <a:t>@anatoliy_pus</a:t>
            </a:r>
          </a:p>
        </p:txBody>
      </p:sp>
      <p:sp>
        <p:nvSpPr>
          <p:cNvPr id="210" name="ux / ui - figma prototyping…"/>
          <p:cNvSpPr txBox="1"/>
          <p:nvPr/>
        </p:nvSpPr>
        <p:spPr>
          <a:xfrm>
            <a:off x="1863598" y="6135968"/>
            <a:ext cx="6849873" cy="1852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ux / ui - figma prototyping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frontend dev - native js</a:t>
            </a:r>
          </a:p>
          <a:p>
            <a:pPr algn="l">
              <a:defRPr sz="4000">
                <a:solidFill>
                  <a:srgbClr val="000000"/>
                </a:solidFill>
                <a:latin typeface="Mont Regular"/>
                <a:ea typeface="Mont Regular"/>
                <a:cs typeface="Mont Regular"/>
                <a:sym typeface="Mont Regular"/>
              </a:defRPr>
            </a:pPr>
            <a:r>
              <a:t>backend linking - native js</a:t>
            </a:r>
          </a:p>
        </p:txBody>
      </p:sp>
      <p:sp>
        <p:nvSpPr>
          <p:cNvPr id="211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2" name="Синий логотип в формате png.png" descr="Синий логотип в формате pn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8880" y="11429376"/>
            <a:ext cx="5147579" cy="1456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Mont SemiBold"/>
        <a:ea typeface="Mont SemiBold"/>
        <a:cs typeface="Mont SemiBold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Mont SemiBold"/>
        <a:ea typeface="Mont SemiBold"/>
        <a:cs typeface="Mont SemiBold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